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7"/>
  </p:notesMasterIdLst>
  <p:sldIdLst>
    <p:sldId id="256" r:id="rId2"/>
    <p:sldId id="257" r:id="rId3"/>
    <p:sldId id="258" r:id="rId4"/>
    <p:sldId id="259" r:id="rId5"/>
    <p:sldId id="261" r:id="rId6"/>
  </p:sldIdLst>
  <p:sldSz cx="9144000" cy="5143500" type="screen16x9"/>
  <p:notesSz cx="6858000" cy="9144000"/>
  <p:embeddedFontLst>
    <p:embeddedFont>
      <p:font typeface="Open Sans" pitchFamily="2" charset="0"/>
      <p:regular r:id="rId8"/>
      <p:bold r:id="rId9"/>
      <p:italic r:id="rId10"/>
      <p:boldItalic r:id="rId11"/>
    </p:embeddedFont>
    <p:embeddedFont>
      <p:font typeface="Open Sans ExtraBold" pitchFamily="2" charset="0"/>
      <p:bold r:id="rId12"/>
      <p:italic r:id="rId13"/>
      <p:boldItalic r:id="rId14"/>
    </p:embeddedFont>
    <p:embeddedFont>
      <p:font typeface="Open Sans Medium" pitchFamily="2" charset="0"/>
      <p:regular r:id="rId15"/>
      <p:bold r:id="rId16"/>
      <p:italic r:id="rId17"/>
      <p:boldItalic r:id="rId18"/>
    </p:embeddedFont>
    <p:embeddedFont>
      <p:font typeface="Open Sans SemiBold"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p:cViewPr varScale="1">
        <p:scale>
          <a:sx n="144" d="100"/>
          <a:sy n="144" d="100"/>
        </p:scale>
        <p:origin x="72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4.fntdata"/><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presProps" Target="presProps.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05674f3e1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05674f3e1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 slide with the title, your name, and a large, descriptive still image.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5674f3e1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5674f3e1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 a second slide that explains the topic of your simulation and the methods used.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05674f3e15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05674f3e15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05674f3e15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05674f3e15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ormats, embedded directly in the PPTX file, and preferably start automatically when you switch to slide 3. On a Mac, you can achieve this in following way: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05674f3e1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05674f3e1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 slide with the title, your name, and a large, descriptive still image.</a:t>
            </a:r>
            <a:endParaRPr/>
          </a:p>
        </p:txBody>
      </p:sp>
    </p:spTree>
    <p:extLst>
      <p:ext uri="{BB962C8B-B14F-4D97-AF65-F5344CB8AC3E}">
        <p14:creationId xmlns:p14="http://schemas.microsoft.com/office/powerpoint/2010/main" val="34949260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 - Title slide">
  <p:cSld name="TITLE_2">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3" cy="5143490"/>
          </a:xfrm>
          <a:prstGeom prst="rect">
            <a:avLst/>
          </a:prstGeom>
          <a:noFill/>
          <a:ln>
            <a:noFill/>
          </a:ln>
        </p:spPr>
      </p:pic>
      <p:sp>
        <p:nvSpPr>
          <p:cNvPr id="11" name="Google Shape;11;p2"/>
          <p:cNvSpPr txBox="1">
            <a:spLocks noGrp="1"/>
          </p:cNvSpPr>
          <p:nvPr>
            <p:ph type="ctrTitle"/>
          </p:nvPr>
        </p:nvSpPr>
        <p:spPr>
          <a:xfrm>
            <a:off x="914400" y="914400"/>
            <a:ext cx="4862400" cy="12138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000"/>
              <a:buFont typeface="Open Sans ExtraBold"/>
              <a:buNone/>
              <a:defRPr sz="3000">
                <a:solidFill>
                  <a:schemeClr val="lt1"/>
                </a:solidFill>
                <a:latin typeface="Open Sans ExtraBold"/>
                <a:ea typeface="Open Sans ExtraBold"/>
                <a:cs typeface="Open Sans ExtraBold"/>
                <a:sym typeface="Open Sans Extra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3">
            <a:alphaModFix/>
          </a:blip>
          <a:stretch>
            <a:fillRect/>
          </a:stretch>
        </p:blipFill>
        <p:spPr>
          <a:xfrm>
            <a:off x="914400" y="4343400"/>
            <a:ext cx="1105252" cy="393600"/>
          </a:xfrm>
          <a:prstGeom prst="rect">
            <a:avLst/>
          </a:prstGeom>
          <a:noFill/>
          <a:ln>
            <a:noFill/>
          </a:ln>
        </p:spPr>
      </p:pic>
      <p:sp>
        <p:nvSpPr>
          <p:cNvPr id="14" name="Google Shape;14;p2"/>
          <p:cNvSpPr txBox="1">
            <a:spLocks noGrp="1"/>
          </p:cNvSpPr>
          <p:nvPr>
            <p:ph type="body" idx="1"/>
          </p:nvPr>
        </p:nvSpPr>
        <p:spPr>
          <a:xfrm>
            <a:off x="914400" y="2331720"/>
            <a:ext cx="4799100" cy="1213800"/>
          </a:xfrm>
          <a:prstGeom prst="rect">
            <a:avLst/>
          </a:prstGeom>
        </p:spPr>
        <p:txBody>
          <a:bodyPr spcFirstLastPara="1" wrap="square" lIns="91425" tIns="91425" rIns="91425" bIns="91425" anchor="t" anchorCtr="0">
            <a:normAutofit/>
          </a:bodyPr>
          <a:lstStyle>
            <a:lvl1pPr marL="457200" lvl="0" indent="-381000" rtl="0">
              <a:spcBef>
                <a:spcPts val="0"/>
              </a:spcBef>
              <a:spcAft>
                <a:spcPts val="0"/>
              </a:spcAft>
              <a:buClr>
                <a:schemeClr val="lt1"/>
              </a:buClr>
              <a:buSzPts val="2400"/>
              <a:buFont typeface="Open Sans"/>
              <a:buChar char="●"/>
              <a:defRPr sz="2400">
                <a:solidFill>
                  <a:schemeClr val="lt1"/>
                </a:solidFill>
                <a:latin typeface="Open Sans"/>
                <a:ea typeface="Open Sans"/>
                <a:cs typeface="Open Sans"/>
                <a:sym typeface="Open Sans"/>
              </a:defRPr>
            </a:lvl1pPr>
            <a:lvl2pPr marL="914400" lvl="1" indent="-381000" rtl="0">
              <a:spcBef>
                <a:spcPts val="0"/>
              </a:spcBef>
              <a:spcAft>
                <a:spcPts val="0"/>
              </a:spcAft>
              <a:buClr>
                <a:schemeClr val="lt1"/>
              </a:buClr>
              <a:buSzPts val="2400"/>
              <a:buFont typeface="Open Sans"/>
              <a:buChar char="○"/>
              <a:defRPr sz="2400">
                <a:solidFill>
                  <a:schemeClr val="lt1"/>
                </a:solidFill>
                <a:latin typeface="Open Sans"/>
                <a:ea typeface="Open Sans"/>
                <a:cs typeface="Open Sans"/>
                <a:sym typeface="Open Sans"/>
              </a:defRPr>
            </a:lvl2pPr>
            <a:lvl3pPr marL="1371600" lvl="2" indent="-381000" rtl="0">
              <a:spcBef>
                <a:spcPts val="0"/>
              </a:spcBef>
              <a:spcAft>
                <a:spcPts val="0"/>
              </a:spcAft>
              <a:buClr>
                <a:schemeClr val="lt1"/>
              </a:buClr>
              <a:buSzPts val="2400"/>
              <a:buFont typeface="Open Sans"/>
              <a:buChar char="■"/>
              <a:defRPr sz="2400">
                <a:solidFill>
                  <a:schemeClr val="lt1"/>
                </a:solidFill>
                <a:latin typeface="Open Sans"/>
                <a:ea typeface="Open Sans"/>
                <a:cs typeface="Open Sans"/>
                <a:sym typeface="Open Sans"/>
              </a:defRPr>
            </a:lvl3pPr>
            <a:lvl4pPr marL="1828800" lvl="3" indent="-381000" rtl="0">
              <a:spcBef>
                <a:spcPts val="0"/>
              </a:spcBef>
              <a:spcAft>
                <a:spcPts val="0"/>
              </a:spcAft>
              <a:buClr>
                <a:schemeClr val="lt1"/>
              </a:buClr>
              <a:buSzPts val="2400"/>
              <a:buFont typeface="Open Sans"/>
              <a:buChar char="●"/>
              <a:defRPr sz="2400">
                <a:solidFill>
                  <a:schemeClr val="lt1"/>
                </a:solidFill>
                <a:latin typeface="Open Sans"/>
                <a:ea typeface="Open Sans"/>
                <a:cs typeface="Open Sans"/>
                <a:sym typeface="Open Sans"/>
              </a:defRPr>
            </a:lvl4pPr>
            <a:lvl5pPr marL="2286000" lvl="4" indent="-381000" rtl="0">
              <a:spcBef>
                <a:spcPts val="0"/>
              </a:spcBef>
              <a:spcAft>
                <a:spcPts val="0"/>
              </a:spcAft>
              <a:buClr>
                <a:schemeClr val="lt1"/>
              </a:buClr>
              <a:buSzPts val="2400"/>
              <a:buFont typeface="Open Sans"/>
              <a:buChar char="○"/>
              <a:defRPr sz="2400">
                <a:solidFill>
                  <a:schemeClr val="lt1"/>
                </a:solidFill>
                <a:latin typeface="Open Sans"/>
                <a:ea typeface="Open Sans"/>
                <a:cs typeface="Open Sans"/>
                <a:sym typeface="Open Sans"/>
              </a:defRPr>
            </a:lvl5pPr>
            <a:lvl6pPr marL="2743200" lvl="5" indent="-381000" rtl="0">
              <a:spcBef>
                <a:spcPts val="0"/>
              </a:spcBef>
              <a:spcAft>
                <a:spcPts val="0"/>
              </a:spcAft>
              <a:buClr>
                <a:schemeClr val="lt1"/>
              </a:buClr>
              <a:buSzPts val="2400"/>
              <a:buFont typeface="Open Sans"/>
              <a:buChar char="■"/>
              <a:defRPr sz="2400">
                <a:solidFill>
                  <a:schemeClr val="lt1"/>
                </a:solidFill>
                <a:latin typeface="Open Sans"/>
                <a:ea typeface="Open Sans"/>
                <a:cs typeface="Open Sans"/>
                <a:sym typeface="Open Sans"/>
              </a:defRPr>
            </a:lvl6pPr>
            <a:lvl7pPr marL="3200400" lvl="6" indent="-381000" rtl="0">
              <a:spcBef>
                <a:spcPts val="0"/>
              </a:spcBef>
              <a:spcAft>
                <a:spcPts val="0"/>
              </a:spcAft>
              <a:buClr>
                <a:schemeClr val="lt1"/>
              </a:buClr>
              <a:buSzPts val="2400"/>
              <a:buFont typeface="Open Sans"/>
              <a:buChar char="●"/>
              <a:defRPr sz="2400">
                <a:solidFill>
                  <a:schemeClr val="lt1"/>
                </a:solidFill>
                <a:latin typeface="Open Sans"/>
                <a:ea typeface="Open Sans"/>
                <a:cs typeface="Open Sans"/>
                <a:sym typeface="Open Sans"/>
              </a:defRPr>
            </a:lvl7pPr>
            <a:lvl8pPr marL="3657600" lvl="7" indent="-381000" rtl="0">
              <a:spcBef>
                <a:spcPts val="0"/>
              </a:spcBef>
              <a:spcAft>
                <a:spcPts val="0"/>
              </a:spcAft>
              <a:buClr>
                <a:schemeClr val="lt1"/>
              </a:buClr>
              <a:buSzPts val="2400"/>
              <a:buFont typeface="Open Sans"/>
              <a:buChar char="○"/>
              <a:defRPr sz="2400">
                <a:solidFill>
                  <a:schemeClr val="lt1"/>
                </a:solidFill>
                <a:latin typeface="Open Sans"/>
                <a:ea typeface="Open Sans"/>
                <a:cs typeface="Open Sans"/>
                <a:sym typeface="Open Sans"/>
              </a:defRPr>
            </a:lvl8pPr>
            <a:lvl9pPr marL="4114800" lvl="8" indent="-381000" rtl="0">
              <a:spcBef>
                <a:spcPts val="0"/>
              </a:spcBef>
              <a:spcAft>
                <a:spcPts val="0"/>
              </a:spcAft>
              <a:buClr>
                <a:schemeClr val="lt1"/>
              </a:buClr>
              <a:buSzPts val="2400"/>
              <a:buFont typeface="Open Sans"/>
              <a:buChar char="■"/>
              <a:defRPr sz="2400">
                <a:solidFill>
                  <a:schemeClr val="lt1"/>
                </a:solidFill>
                <a:latin typeface="Open Sans"/>
                <a:ea typeface="Open Sans"/>
                <a:cs typeface="Open Sans"/>
                <a:sym typeface="Open Sans"/>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0 - Quote">
  <p:cSld name="SECTION_TITLE_AND_DESCRIPTION_1_1_1">
    <p:spTree>
      <p:nvGrpSpPr>
        <p:cNvPr id="1" name="Shape 58"/>
        <p:cNvGrpSpPr/>
        <p:nvPr/>
      </p:nvGrpSpPr>
      <p:grpSpPr>
        <a:xfrm>
          <a:off x="0" y="0"/>
          <a:ext cx="0" cy="0"/>
          <a:chOff x="0" y="0"/>
          <a:chExt cx="0" cy="0"/>
        </a:xfrm>
      </p:grpSpPr>
      <p:pic>
        <p:nvPicPr>
          <p:cNvPr id="59" name="Google Shape;59;p11"/>
          <p:cNvPicPr preferRelativeResize="0"/>
          <p:nvPr/>
        </p:nvPicPr>
        <p:blipFill>
          <a:blip r:embed="rId2">
            <a:alphaModFix/>
          </a:blip>
          <a:stretch>
            <a:fillRect/>
          </a:stretch>
        </p:blipFill>
        <p:spPr>
          <a:xfrm>
            <a:off x="0" y="0"/>
            <a:ext cx="9143946" cy="5143499"/>
          </a:xfrm>
          <a:prstGeom prst="rect">
            <a:avLst/>
          </a:prstGeom>
          <a:noFill/>
          <a:ln>
            <a:noFill/>
          </a:ln>
        </p:spPr>
      </p:pic>
      <p:sp>
        <p:nvSpPr>
          <p:cNvPr id="60" name="Google Shape;60;p11"/>
          <p:cNvSpPr txBox="1">
            <a:spLocks noGrp="1"/>
          </p:cNvSpPr>
          <p:nvPr>
            <p:ph type="title"/>
          </p:nvPr>
        </p:nvSpPr>
        <p:spPr>
          <a:xfrm>
            <a:off x="914400" y="914400"/>
            <a:ext cx="4294200" cy="2511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2400"/>
              <a:buFont typeface="Open Sans ExtraBold"/>
              <a:buNone/>
              <a:defRPr sz="2400">
                <a:solidFill>
                  <a:schemeClr val="lt1"/>
                </a:solidFill>
                <a:latin typeface="Open Sans ExtraBold"/>
                <a:ea typeface="Open Sans ExtraBold"/>
                <a:cs typeface="Open Sans ExtraBold"/>
                <a:sym typeface="Open Sans ExtraBold"/>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1" name="Google Shape;61;p11"/>
          <p:cNvSpPr txBox="1">
            <a:spLocks noGrp="1"/>
          </p:cNvSpPr>
          <p:nvPr>
            <p:ph type="subTitle" idx="1"/>
          </p:nvPr>
        </p:nvSpPr>
        <p:spPr>
          <a:xfrm>
            <a:off x="914400" y="3657600"/>
            <a:ext cx="5233200" cy="8343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2100"/>
              <a:buFont typeface="Open Sans"/>
              <a:buNone/>
              <a:defRPr sz="2100">
                <a:solidFill>
                  <a:schemeClr val="lt1"/>
                </a:solidFill>
                <a:latin typeface="Open Sans"/>
                <a:ea typeface="Open Sans"/>
                <a:cs typeface="Open Sans"/>
                <a:sym typeface="Open Sans"/>
              </a:defRPr>
            </a:lvl1pPr>
            <a:lvl2pPr lvl="1"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2pPr>
            <a:lvl3pPr lvl="2"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3pPr>
            <a:lvl4pPr lvl="3"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4pPr>
            <a:lvl5pPr lvl="4"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5pPr>
            <a:lvl6pPr lvl="5"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6pPr>
            <a:lvl7pPr lvl="6"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7pPr>
            <a:lvl8pPr lvl="7"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8pPr>
            <a:lvl9pPr lvl="8"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9pPr>
          </a:lstStyle>
          <a:p>
            <a:endParaRPr/>
          </a:p>
        </p:txBody>
      </p:sp>
      <p:sp>
        <p:nvSpPr>
          <p:cNvPr id="62" name="Google Shape;6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1 - Photo and Caption">
  <p:cSld name="CAPTION_ONLY_1">
    <p:spTree>
      <p:nvGrpSpPr>
        <p:cNvPr id="1" name="Shape 63"/>
        <p:cNvGrpSpPr/>
        <p:nvPr/>
      </p:nvGrpSpPr>
      <p:grpSpPr>
        <a:xfrm>
          <a:off x="0" y="0"/>
          <a:ext cx="0" cy="0"/>
          <a:chOff x="0" y="0"/>
          <a:chExt cx="0" cy="0"/>
        </a:xfrm>
      </p:grpSpPr>
      <p:sp>
        <p:nvSpPr>
          <p:cNvPr id="64" name="Google Shape;64;p12"/>
          <p:cNvSpPr txBox="1">
            <a:spLocks noGrp="1"/>
          </p:cNvSpPr>
          <p:nvPr>
            <p:ph type="body" idx="1"/>
          </p:nvPr>
        </p:nvSpPr>
        <p:spPr>
          <a:xfrm>
            <a:off x="914400" y="914400"/>
            <a:ext cx="2928300" cy="3406500"/>
          </a:xfrm>
          <a:prstGeom prst="rect">
            <a:avLst/>
          </a:prstGeom>
        </p:spPr>
        <p:txBody>
          <a:bodyPr spcFirstLastPara="1" wrap="square" lIns="91425" tIns="91425" rIns="91425" bIns="91425" anchor="t" anchorCtr="0">
            <a:normAutofit/>
          </a:bodyPr>
          <a:lstStyle>
            <a:lvl1pPr marL="457200" lvl="0" indent="-228600" rtl="0">
              <a:lnSpc>
                <a:spcPct val="100000"/>
              </a:lnSpc>
              <a:spcBef>
                <a:spcPts val="0"/>
              </a:spcBef>
              <a:spcAft>
                <a:spcPts val="0"/>
              </a:spcAft>
              <a:buClr>
                <a:srgbClr val="1A3561"/>
              </a:buClr>
              <a:buSzPts val="1800"/>
              <a:buFont typeface="Open Sans SemiBold"/>
              <a:buNone/>
              <a:defRPr>
                <a:solidFill>
                  <a:srgbClr val="1A3561"/>
                </a:solidFill>
                <a:latin typeface="Open Sans SemiBold"/>
                <a:ea typeface="Open Sans SemiBold"/>
                <a:cs typeface="Open Sans SemiBold"/>
                <a:sym typeface="Open Sans SemiBold"/>
              </a:defRPr>
            </a:lvl1pPr>
          </a:lstStyle>
          <a:p>
            <a:endParaRPr/>
          </a:p>
        </p:txBody>
      </p:sp>
      <p:sp>
        <p:nvSpPr>
          <p:cNvPr id="65" name="Google Shape;65;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6" name="Google Shape;66;p12"/>
          <p:cNvSpPr>
            <a:spLocks noGrp="1"/>
          </p:cNvSpPr>
          <p:nvPr>
            <p:ph type="pic" idx="2"/>
          </p:nvPr>
        </p:nvSpPr>
        <p:spPr>
          <a:xfrm>
            <a:off x="4343400" y="914400"/>
            <a:ext cx="4800600" cy="3406500"/>
          </a:xfrm>
          <a:prstGeom prst="rect">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2 - Big Number">
  <p:cSld name="BIG_NUMBER_1">
    <p:spTree>
      <p:nvGrpSpPr>
        <p:cNvPr id="1" name="Shape 67"/>
        <p:cNvGrpSpPr/>
        <p:nvPr/>
      </p:nvGrpSpPr>
      <p:grpSpPr>
        <a:xfrm>
          <a:off x="0" y="0"/>
          <a:ext cx="0" cy="0"/>
          <a:chOff x="0" y="0"/>
          <a:chExt cx="0" cy="0"/>
        </a:xfrm>
      </p:grpSpPr>
      <p:pic>
        <p:nvPicPr>
          <p:cNvPr id="68" name="Google Shape;68;p13"/>
          <p:cNvPicPr preferRelativeResize="0"/>
          <p:nvPr/>
        </p:nvPicPr>
        <p:blipFill>
          <a:blip r:embed="rId2">
            <a:alphaModFix/>
          </a:blip>
          <a:stretch>
            <a:fillRect/>
          </a:stretch>
        </p:blipFill>
        <p:spPr>
          <a:xfrm>
            <a:off x="0" y="0"/>
            <a:ext cx="9144003" cy="5143501"/>
          </a:xfrm>
          <a:prstGeom prst="rect">
            <a:avLst/>
          </a:prstGeom>
          <a:noFill/>
          <a:ln>
            <a:noFill/>
          </a:ln>
        </p:spPr>
      </p:pic>
      <p:sp>
        <p:nvSpPr>
          <p:cNvPr id="69" name="Google Shape;69;p13"/>
          <p:cNvSpPr txBox="1">
            <a:spLocks noGrp="1"/>
          </p:cNvSpPr>
          <p:nvPr>
            <p:ph type="title" hasCustomPrompt="1"/>
          </p:nvPr>
        </p:nvSpPr>
        <p:spPr>
          <a:xfrm>
            <a:off x="914400" y="914400"/>
            <a:ext cx="2802000" cy="11460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1A3561"/>
              </a:buClr>
              <a:buSzPts val="7200"/>
              <a:buFont typeface="Open Sans ExtraBold"/>
              <a:buNone/>
              <a:defRPr sz="7200">
                <a:solidFill>
                  <a:srgbClr val="1A3561"/>
                </a:solidFill>
                <a:latin typeface="Open Sans ExtraBold"/>
                <a:ea typeface="Open Sans ExtraBold"/>
                <a:cs typeface="Open Sans ExtraBold"/>
                <a:sym typeface="Open Sans ExtraBold"/>
              </a:defRPr>
            </a:lvl1pPr>
            <a:lvl2pPr lvl="1"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2pPr>
            <a:lvl3pPr lvl="2"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3pPr>
            <a:lvl4pPr lvl="3"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4pPr>
            <a:lvl5pPr lvl="4"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5pPr>
            <a:lvl6pPr lvl="5"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6pPr>
            <a:lvl7pPr lvl="6"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7pPr>
            <a:lvl8pPr lvl="7"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8pPr>
            <a:lvl9pPr lvl="8"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9pPr>
          </a:lstStyle>
          <a:p>
            <a:r>
              <a:t>xx%</a:t>
            </a:r>
          </a:p>
        </p:txBody>
      </p:sp>
      <p:sp>
        <p:nvSpPr>
          <p:cNvPr id="70" name="Google Shape;70;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3"/>
          <p:cNvSpPr txBox="1">
            <a:spLocks noGrp="1"/>
          </p:cNvSpPr>
          <p:nvPr>
            <p:ph type="title" idx="2" hasCustomPrompt="1"/>
          </p:nvPr>
        </p:nvSpPr>
        <p:spPr>
          <a:xfrm>
            <a:off x="5486400" y="914400"/>
            <a:ext cx="2802000" cy="11460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1A3561"/>
              </a:buClr>
              <a:buSzPts val="7200"/>
              <a:buFont typeface="Open Sans ExtraBold"/>
              <a:buNone/>
              <a:defRPr sz="7200">
                <a:solidFill>
                  <a:srgbClr val="1A3561"/>
                </a:solidFill>
                <a:latin typeface="Open Sans ExtraBold"/>
                <a:ea typeface="Open Sans ExtraBold"/>
                <a:cs typeface="Open Sans ExtraBold"/>
                <a:sym typeface="Open Sans ExtraBold"/>
              </a:defRPr>
            </a:lvl1pPr>
            <a:lvl2pPr lvl="1"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2pPr>
            <a:lvl3pPr lvl="2"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3pPr>
            <a:lvl4pPr lvl="3"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4pPr>
            <a:lvl5pPr lvl="4"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5pPr>
            <a:lvl6pPr lvl="5"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6pPr>
            <a:lvl7pPr lvl="6"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7pPr>
            <a:lvl8pPr lvl="7"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8pPr>
            <a:lvl9pPr lvl="8" rtl="0">
              <a:spcBef>
                <a:spcPts val="0"/>
              </a:spcBef>
              <a:spcAft>
                <a:spcPts val="0"/>
              </a:spcAft>
              <a:buSzPts val="7200"/>
              <a:buFont typeface="Open Sans ExtraBold"/>
              <a:buNone/>
              <a:defRPr sz="7200">
                <a:latin typeface="Open Sans ExtraBold"/>
                <a:ea typeface="Open Sans ExtraBold"/>
                <a:cs typeface="Open Sans ExtraBold"/>
                <a:sym typeface="Open Sans ExtraBold"/>
              </a:defRPr>
            </a:lvl9pPr>
          </a:lstStyle>
          <a:p>
            <a:r>
              <a:t>xx%</a:t>
            </a:r>
          </a:p>
        </p:txBody>
      </p:sp>
      <p:sp>
        <p:nvSpPr>
          <p:cNvPr id="72" name="Google Shape;72;p13"/>
          <p:cNvSpPr txBox="1">
            <a:spLocks noGrp="1"/>
          </p:cNvSpPr>
          <p:nvPr>
            <p:ph type="body" idx="1"/>
          </p:nvPr>
        </p:nvSpPr>
        <p:spPr>
          <a:xfrm>
            <a:off x="914400" y="2286000"/>
            <a:ext cx="2802000" cy="2225400"/>
          </a:xfrm>
          <a:prstGeom prst="rect">
            <a:avLst/>
          </a:prstGeom>
        </p:spPr>
        <p:txBody>
          <a:bodyPr spcFirstLastPara="1" wrap="square" lIns="91425" tIns="91425" rIns="91425" bIns="91425" anchor="t" anchorCtr="0">
            <a:normAutofit/>
          </a:bodyPr>
          <a:lstStyle>
            <a:lvl1pPr marL="457200" lvl="0"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1pPr>
            <a:lvl2pPr marL="914400" lvl="1"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2pPr>
            <a:lvl3pPr marL="1371600" lvl="2"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3pPr>
            <a:lvl4pPr marL="1828800" lvl="3"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4pPr>
            <a:lvl5pPr marL="2286000" lvl="4"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5pPr>
            <a:lvl6pPr marL="2743200" lvl="5"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6pPr>
            <a:lvl7pPr marL="3200400" lvl="6"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7pPr>
            <a:lvl8pPr marL="3657600" lvl="7"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8pPr>
            <a:lvl9pPr marL="4114800" lvl="8"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9pPr>
          </a:lstStyle>
          <a:p>
            <a:endParaRPr/>
          </a:p>
        </p:txBody>
      </p:sp>
      <p:sp>
        <p:nvSpPr>
          <p:cNvPr id="73" name="Google Shape;73;p13"/>
          <p:cNvSpPr txBox="1">
            <a:spLocks noGrp="1"/>
          </p:cNvSpPr>
          <p:nvPr>
            <p:ph type="body" idx="3"/>
          </p:nvPr>
        </p:nvSpPr>
        <p:spPr>
          <a:xfrm>
            <a:off x="5486400" y="2286000"/>
            <a:ext cx="2802000" cy="2225400"/>
          </a:xfrm>
          <a:prstGeom prst="rect">
            <a:avLst/>
          </a:prstGeom>
        </p:spPr>
        <p:txBody>
          <a:bodyPr spcFirstLastPara="1" wrap="square" lIns="91425" tIns="91425" rIns="91425" bIns="91425" anchor="t" anchorCtr="0">
            <a:normAutofit/>
          </a:bodyPr>
          <a:lstStyle>
            <a:lvl1pPr marL="457200" lvl="0"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1pPr>
            <a:lvl2pPr marL="914400" lvl="1"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2pPr>
            <a:lvl3pPr marL="1371600" lvl="2"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3pPr>
            <a:lvl4pPr marL="1828800" lvl="3"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4pPr>
            <a:lvl5pPr marL="2286000" lvl="4"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5pPr>
            <a:lvl6pPr marL="2743200" lvl="5"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6pPr>
            <a:lvl7pPr marL="3200400" lvl="6"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7pPr>
            <a:lvl8pPr marL="3657600" lvl="7"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8pPr>
            <a:lvl9pPr marL="4114800" lvl="8" indent="-355600"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3 - Two Presenters">
  <p:cSld name="BIG_NUMBER_1_1">
    <p:spTree>
      <p:nvGrpSpPr>
        <p:cNvPr id="1" name="Shape 74"/>
        <p:cNvGrpSpPr/>
        <p:nvPr/>
      </p:nvGrpSpPr>
      <p:grpSpPr>
        <a:xfrm>
          <a:off x="0" y="0"/>
          <a:ext cx="0" cy="0"/>
          <a:chOff x="0" y="0"/>
          <a:chExt cx="0" cy="0"/>
        </a:xfrm>
      </p:grpSpPr>
      <p:sp>
        <p:nvSpPr>
          <p:cNvPr id="75" name="Google Shape;7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6" name="Google Shape;76;p14"/>
          <p:cNvSpPr txBox="1">
            <a:spLocks noGrp="1"/>
          </p:cNvSpPr>
          <p:nvPr>
            <p:ph type="body" idx="1"/>
          </p:nvPr>
        </p:nvSpPr>
        <p:spPr>
          <a:xfrm>
            <a:off x="914400" y="3657600"/>
            <a:ext cx="2662200" cy="1056600"/>
          </a:xfrm>
          <a:prstGeom prst="rect">
            <a:avLst/>
          </a:prstGeom>
        </p:spPr>
        <p:txBody>
          <a:bodyPr spcFirstLastPara="1" wrap="square" lIns="91425" tIns="91425" rIns="91425" bIns="91425" anchor="t" anchorCtr="0">
            <a:normAutofit/>
          </a:bodyPr>
          <a:lstStyle>
            <a:lvl1pPr marL="457200" lvl="0"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1pPr>
            <a:lvl2pPr marL="914400" lvl="1"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2pPr>
            <a:lvl3pPr marL="1371600" lvl="2"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3pPr>
            <a:lvl4pPr marL="1828800" lvl="3"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4pPr>
            <a:lvl5pPr marL="2286000" lvl="4"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5pPr>
            <a:lvl6pPr marL="2743200" lvl="5"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6pPr>
            <a:lvl7pPr marL="3200400" lvl="6"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7pPr>
            <a:lvl8pPr marL="3657600" lvl="7"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8pPr>
            <a:lvl9pPr marL="4114800" lvl="8"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9pPr>
          </a:lstStyle>
          <a:p>
            <a:endParaRPr/>
          </a:p>
        </p:txBody>
      </p:sp>
      <p:sp>
        <p:nvSpPr>
          <p:cNvPr id="77" name="Google Shape;77;p14"/>
          <p:cNvSpPr txBox="1">
            <a:spLocks noGrp="1"/>
          </p:cNvSpPr>
          <p:nvPr>
            <p:ph type="title"/>
          </p:nvPr>
        </p:nvSpPr>
        <p:spPr>
          <a:xfrm>
            <a:off x="914400" y="2743200"/>
            <a:ext cx="2662200" cy="7986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1pPr>
            <a:lvl2pPr lvl="1">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2pPr>
            <a:lvl3pPr lvl="2">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3pPr>
            <a:lvl4pPr lvl="3">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4pPr>
            <a:lvl5pPr lvl="4">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5pPr>
            <a:lvl6pPr lvl="5">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6pPr>
            <a:lvl7pPr lvl="6">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7pPr>
            <a:lvl8pPr lvl="7">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8pPr>
            <a:lvl9pPr lvl="8">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9pPr>
          </a:lstStyle>
          <a:p>
            <a:endParaRPr/>
          </a:p>
        </p:txBody>
      </p:sp>
      <p:sp>
        <p:nvSpPr>
          <p:cNvPr id="78" name="Google Shape;78;p14"/>
          <p:cNvSpPr txBox="1">
            <a:spLocks noGrp="1"/>
          </p:cNvSpPr>
          <p:nvPr>
            <p:ph type="body" idx="2"/>
          </p:nvPr>
        </p:nvSpPr>
        <p:spPr>
          <a:xfrm>
            <a:off x="5486400" y="3657600"/>
            <a:ext cx="2662200" cy="1056600"/>
          </a:xfrm>
          <a:prstGeom prst="rect">
            <a:avLst/>
          </a:prstGeom>
        </p:spPr>
        <p:txBody>
          <a:bodyPr spcFirstLastPara="1" wrap="square" lIns="91425" tIns="91425" rIns="91425" bIns="91425" anchor="t" anchorCtr="0">
            <a:normAutofit/>
          </a:bodyPr>
          <a:lstStyle>
            <a:lvl1pPr marL="457200" lvl="0"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1pPr>
            <a:lvl2pPr marL="914400" lvl="1"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2pPr>
            <a:lvl3pPr marL="1371600" lvl="2"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3pPr>
            <a:lvl4pPr marL="1828800" lvl="3"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4pPr>
            <a:lvl5pPr marL="2286000" lvl="4"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5pPr>
            <a:lvl6pPr marL="2743200" lvl="5"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6pPr>
            <a:lvl7pPr marL="3200400" lvl="6"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7pPr>
            <a:lvl8pPr marL="3657600" lvl="7"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8pPr>
            <a:lvl9pPr marL="4114800" lvl="8" indent="-330200" algn="ctr" rtl="0">
              <a:spcBef>
                <a:spcPts val="0"/>
              </a:spcBef>
              <a:spcAft>
                <a:spcPts val="0"/>
              </a:spcAft>
              <a:buClr>
                <a:srgbClr val="1A3561"/>
              </a:buClr>
              <a:buSzPts val="1600"/>
              <a:buFont typeface="Open Sans Medium"/>
              <a:buChar char="■"/>
              <a:defRPr sz="1600">
                <a:solidFill>
                  <a:srgbClr val="1A3561"/>
                </a:solidFill>
                <a:latin typeface="Open Sans Medium"/>
                <a:ea typeface="Open Sans Medium"/>
                <a:cs typeface="Open Sans Medium"/>
                <a:sym typeface="Open Sans Medium"/>
              </a:defRPr>
            </a:lvl9pPr>
          </a:lstStyle>
          <a:p>
            <a:endParaRPr/>
          </a:p>
        </p:txBody>
      </p:sp>
      <p:sp>
        <p:nvSpPr>
          <p:cNvPr id="79" name="Google Shape;79;p14"/>
          <p:cNvSpPr txBox="1">
            <a:spLocks noGrp="1"/>
          </p:cNvSpPr>
          <p:nvPr>
            <p:ph type="title" idx="3"/>
          </p:nvPr>
        </p:nvSpPr>
        <p:spPr>
          <a:xfrm>
            <a:off x="5486400" y="2743200"/>
            <a:ext cx="2662200" cy="798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1pPr>
            <a:lvl2pPr lvl="1"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2pPr>
            <a:lvl3pPr lvl="2"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3pPr>
            <a:lvl4pPr lvl="3"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4pPr>
            <a:lvl5pPr lvl="4"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5pPr>
            <a:lvl6pPr lvl="5"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6pPr>
            <a:lvl7pPr lvl="6"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7pPr>
            <a:lvl8pPr lvl="7"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8pPr>
            <a:lvl9pPr lvl="8"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9pPr>
          </a:lstStyle>
          <a:p>
            <a:endParaRPr/>
          </a:p>
        </p:txBody>
      </p:sp>
      <p:sp>
        <p:nvSpPr>
          <p:cNvPr id="80" name="Google Shape;80;p14"/>
          <p:cNvSpPr>
            <a:spLocks noGrp="1"/>
          </p:cNvSpPr>
          <p:nvPr>
            <p:ph type="pic" idx="4"/>
          </p:nvPr>
        </p:nvSpPr>
        <p:spPr>
          <a:xfrm>
            <a:off x="1331100" y="640080"/>
            <a:ext cx="1828800" cy="1828800"/>
          </a:xfrm>
          <a:prstGeom prst="ellipse">
            <a:avLst/>
          </a:prstGeom>
          <a:noFill/>
          <a:ln>
            <a:noFill/>
          </a:ln>
        </p:spPr>
      </p:sp>
      <p:sp>
        <p:nvSpPr>
          <p:cNvPr id="81" name="Google Shape;81;p14"/>
          <p:cNvSpPr>
            <a:spLocks noGrp="1"/>
          </p:cNvSpPr>
          <p:nvPr>
            <p:ph type="pic" idx="5"/>
          </p:nvPr>
        </p:nvSpPr>
        <p:spPr>
          <a:xfrm>
            <a:off x="5903100" y="640080"/>
            <a:ext cx="1828800" cy="1828800"/>
          </a:xfrm>
          <a:prstGeom prst="ellipse">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4 - Three Presenters">
  <p:cSld name="BIG_NUMBER_1_1_1">
    <p:spTree>
      <p:nvGrpSpPr>
        <p:cNvPr id="1" name="Shape 82"/>
        <p:cNvGrpSpPr/>
        <p:nvPr/>
      </p:nvGrpSpPr>
      <p:grpSpPr>
        <a:xfrm>
          <a:off x="0" y="0"/>
          <a:ext cx="0" cy="0"/>
          <a:chOff x="0" y="0"/>
          <a:chExt cx="0" cy="0"/>
        </a:xfrm>
      </p:grpSpPr>
      <p:sp>
        <p:nvSpPr>
          <p:cNvPr id="83" name="Google Shape;83;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84" name="Google Shape;84;p15"/>
          <p:cNvSpPr txBox="1">
            <a:spLocks noGrp="1"/>
          </p:cNvSpPr>
          <p:nvPr>
            <p:ph type="body" idx="1"/>
          </p:nvPr>
        </p:nvSpPr>
        <p:spPr>
          <a:xfrm>
            <a:off x="457200" y="3657600"/>
            <a:ext cx="2662200" cy="798600"/>
          </a:xfrm>
          <a:prstGeom prst="rect">
            <a:avLst/>
          </a:prstGeom>
        </p:spPr>
        <p:txBody>
          <a:bodyPr spcFirstLastPara="1" wrap="square" lIns="91425" tIns="91425" rIns="91425" bIns="91425" anchor="t" anchorCtr="0">
            <a:normAutofit/>
          </a:bodyPr>
          <a:lstStyle>
            <a:lvl1pPr marL="457200" lvl="0"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1pPr>
            <a:lvl2pPr marL="914400" lvl="1"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2pPr>
            <a:lvl3pPr marL="1371600" lvl="2"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3pPr>
            <a:lvl4pPr marL="1828800" lvl="3"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4pPr>
            <a:lvl5pPr marL="2286000" lvl="4"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5pPr>
            <a:lvl6pPr marL="2743200" lvl="5"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6pPr>
            <a:lvl7pPr marL="3200400" lvl="6"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7pPr>
            <a:lvl8pPr marL="3657600" lvl="7"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8pPr>
            <a:lvl9pPr marL="4114800" lvl="8"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9pPr>
          </a:lstStyle>
          <a:p>
            <a:endParaRPr/>
          </a:p>
        </p:txBody>
      </p:sp>
      <p:sp>
        <p:nvSpPr>
          <p:cNvPr id="85" name="Google Shape;85;p15"/>
          <p:cNvSpPr txBox="1">
            <a:spLocks noGrp="1"/>
          </p:cNvSpPr>
          <p:nvPr>
            <p:ph type="title"/>
          </p:nvPr>
        </p:nvSpPr>
        <p:spPr>
          <a:xfrm>
            <a:off x="457200" y="2743200"/>
            <a:ext cx="2662200" cy="798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1pPr>
            <a:lvl2pPr lvl="1"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2pPr>
            <a:lvl3pPr lvl="2"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3pPr>
            <a:lvl4pPr lvl="3"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4pPr>
            <a:lvl5pPr lvl="4"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5pPr>
            <a:lvl6pPr lvl="5"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6pPr>
            <a:lvl7pPr lvl="6"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7pPr>
            <a:lvl8pPr lvl="7"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8pPr>
            <a:lvl9pPr lvl="8"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9pPr>
          </a:lstStyle>
          <a:p>
            <a:endParaRPr/>
          </a:p>
        </p:txBody>
      </p:sp>
      <p:sp>
        <p:nvSpPr>
          <p:cNvPr id="86" name="Google Shape;86;p15"/>
          <p:cNvSpPr txBox="1">
            <a:spLocks noGrp="1"/>
          </p:cNvSpPr>
          <p:nvPr>
            <p:ph type="body" idx="2"/>
          </p:nvPr>
        </p:nvSpPr>
        <p:spPr>
          <a:xfrm>
            <a:off x="5943600" y="3657600"/>
            <a:ext cx="2662200" cy="798600"/>
          </a:xfrm>
          <a:prstGeom prst="rect">
            <a:avLst/>
          </a:prstGeom>
        </p:spPr>
        <p:txBody>
          <a:bodyPr spcFirstLastPara="1" wrap="square" lIns="91425" tIns="91425" rIns="91425" bIns="91425" anchor="t" anchorCtr="0">
            <a:normAutofit/>
          </a:bodyPr>
          <a:lstStyle>
            <a:lvl1pPr marL="457200" lvl="0"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1pPr>
            <a:lvl2pPr marL="914400" lvl="1"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2pPr>
            <a:lvl3pPr marL="1371600" lvl="2"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3pPr>
            <a:lvl4pPr marL="1828800" lvl="3"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4pPr>
            <a:lvl5pPr marL="2286000" lvl="4"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5pPr>
            <a:lvl6pPr marL="2743200" lvl="5"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6pPr>
            <a:lvl7pPr marL="3200400" lvl="6"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7pPr>
            <a:lvl8pPr marL="3657600" lvl="7"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8pPr>
            <a:lvl9pPr marL="4114800" lvl="8"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9pPr>
          </a:lstStyle>
          <a:p>
            <a:endParaRPr/>
          </a:p>
        </p:txBody>
      </p:sp>
      <p:sp>
        <p:nvSpPr>
          <p:cNvPr id="87" name="Google Shape;87;p15"/>
          <p:cNvSpPr txBox="1">
            <a:spLocks noGrp="1"/>
          </p:cNvSpPr>
          <p:nvPr>
            <p:ph type="title" idx="3"/>
          </p:nvPr>
        </p:nvSpPr>
        <p:spPr>
          <a:xfrm>
            <a:off x="5943600" y="2743200"/>
            <a:ext cx="2662200" cy="798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1pPr>
            <a:lvl2pPr lvl="1"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2pPr>
            <a:lvl3pPr lvl="2"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3pPr>
            <a:lvl4pPr lvl="3"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4pPr>
            <a:lvl5pPr lvl="4"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5pPr>
            <a:lvl6pPr lvl="5"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6pPr>
            <a:lvl7pPr lvl="6"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7pPr>
            <a:lvl8pPr lvl="7"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8pPr>
            <a:lvl9pPr lvl="8"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9pPr>
          </a:lstStyle>
          <a:p>
            <a:endParaRPr/>
          </a:p>
        </p:txBody>
      </p:sp>
      <p:sp>
        <p:nvSpPr>
          <p:cNvPr id="88" name="Google Shape;88;p15"/>
          <p:cNvSpPr>
            <a:spLocks noGrp="1"/>
          </p:cNvSpPr>
          <p:nvPr>
            <p:ph type="pic" idx="4"/>
          </p:nvPr>
        </p:nvSpPr>
        <p:spPr>
          <a:xfrm>
            <a:off x="873900" y="640080"/>
            <a:ext cx="1828800" cy="1828800"/>
          </a:xfrm>
          <a:prstGeom prst="ellipse">
            <a:avLst/>
          </a:prstGeom>
          <a:noFill/>
          <a:ln>
            <a:noFill/>
          </a:ln>
        </p:spPr>
      </p:sp>
      <p:sp>
        <p:nvSpPr>
          <p:cNvPr id="89" name="Google Shape;89;p15"/>
          <p:cNvSpPr>
            <a:spLocks noGrp="1"/>
          </p:cNvSpPr>
          <p:nvPr>
            <p:ph type="pic" idx="5"/>
          </p:nvPr>
        </p:nvSpPr>
        <p:spPr>
          <a:xfrm>
            <a:off x="6360300" y="640080"/>
            <a:ext cx="1828800" cy="1828800"/>
          </a:xfrm>
          <a:prstGeom prst="ellipse">
            <a:avLst/>
          </a:prstGeom>
          <a:noFill/>
          <a:ln>
            <a:noFill/>
          </a:ln>
        </p:spPr>
      </p:sp>
      <p:sp>
        <p:nvSpPr>
          <p:cNvPr id="90" name="Google Shape;90;p15"/>
          <p:cNvSpPr txBox="1">
            <a:spLocks noGrp="1"/>
          </p:cNvSpPr>
          <p:nvPr>
            <p:ph type="body" idx="6"/>
          </p:nvPr>
        </p:nvSpPr>
        <p:spPr>
          <a:xfrm>
            <a:off x="3200400" y="3657600"/>
            <a:ext cx="2662200" cy="798600"/>
          </a:xfrm>
          <a:prstGeom prst="rect">
            <a:avLst/>
          </a:prstGeom>
        </p:spPr>
        <p:txBody>
          <a:bodyPr spcFirstLastPara="1" wrap="square" lIns="91425" tIns="91425" rIns="91425" bIns="91425" anchor="t" anchorCtr="0">
            <a:normAutofit/>
          </a:bodyPr>
          <a:lstStyle>
            <a:lvl1pPr marL="457200" lvl="0"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1pPr>
            <a:lvl2pPr marL="914400" lvl="1"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2pPr>
            <a:lvl3pPr marL="1371600" lvl="2"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3pPr>
            <a:lvl4pPr marL="1828800" lvl="3"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4pPr>
            <a:lvl5pPr marL="2286000" lvl="4"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5pPr>
            <a:lvl6pPr marL="2743200" lvl="5"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6pPr>
            <a:lvl7pPr marL="3200400" lvl="6"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7pPr>
            <a:lvl8pPr marL="3657600" lvl="7"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8pPr>
            <a:lvl9pPr marL="4114800" lvl="8" indent="-355600" algn="ctr" rtl="0">
              <a:spcBef>
                <a:spcPts val="0"/>
              </a:spcBef>
              <a:spcAft>
                <a:spcPts val="0"/>
              </a:spcAft>
              <a:buClr>
                <a:srgbClr val="1A3561"/>
              </a:buClr>
              <a:buSzPts val="2000"/>
              <a:buFont typeface="Open Sans Medium"/>
              <a:buChar char="■"/>
              <a:defRPr sz="2000">
                <a:solidFill>
                  <a:srgbClr val="1A3561"/>
                </a:solidFill>
                <a:latin typeface="Open Sans Medium"/>
                <a:ea typeface="Open Sans Medium"/>
                <a:cs typeface="Open Sans Medium"/>
                <a:sym typeface="Open Sans Medium"/>
              </a:defRPr>
            </a:lvl9pPr>
          </a:lstStyle>
          <a:p>
            <a:endParaRPr/>
          </a:p>
        </p:txBody>
      </p:sp>
      <p:sp>
        <p:nvSpPr>
          <p:cNvPr id="91" name="Google Shape;91;p15"/>
          <p:cNvSpPr txBox="1">
            <a:spLocks noGrp="1"/>
          </p:cNvSpPr>
          <p:nvPr>
            <p:ph type="title" idx="7"/>
          </p:nvPr>
        </p:nvSpPr>
        <p:spPr>
          <a:xfrm>
            <a:off x="3200400" y="2743200"/>
            <a:ext cx="2662200" cy="798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1pPr>
            <a:lvl2pPr lvl="1"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2pPr>
            <a:lvl3pPr lvl="2"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3pPr>
            <a:lvl4pPr lvl="3"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4pPr>
            <a:lvl5pPr lvl="4"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5pPr>
            <a:lvl6pPr lvl="5"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6pPr>
            <a:lvl7pPr lvl="6"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7pPr>
            <a:lvl8pPr lvl="7"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8pPr>
            <a:lvl9pPr lvl="8" rtl="0">
              <a:spcBef>
                <a:spcPts val="0"/>
              </a:spcBef>
              <a:spcAft>
                <a:spcPts val="0"/>
              </a:spcAft>
              <a:buClr>
                <a:srgbClr val="1A3561"/>
              </a:buClr>
              <a:buSzPts val="2000"/>
              <a:buFont typeface="Open Sans"/>
              <a:buNone/>
              <a:defRPr sz="2000" b="1">
                <a:solidFill>
                  <a:srgbClr val="1A3561"/>
                </a:solidFill>
                <a:latin typeface="Open Sans"/>
                <a:ea typeface="Open Sans"/>
                <a:cs typeface="Open Sans"/>
                <a:sym typeface="Open Sans"/>
              </a:defRPr>
            </a:lvl9pPr>
          </a:lstStyle>
          <a:p>
            <a:endParaRPr/>
          </a:p>
        </p:txBody>
      </p:sp>
      <p:sp>
        <p:nvSpPr>
          <p:cNvPr id="92" name="Google Shape;92;p15"/>
          <p:cNvSpPr>
            <a:spLocks noGrp="1"/>
          </p:cNvSpPr>
          <p:nvPr>
            <p:ph type="pic" idx="8"/>
          </p:nvPr>
        </p:nvSpPr>
        <p:spPr>
          <a:xfrm>
            <a:off x="3617100" y="640080"/>
            <a:ext cx="1828800" cy="1828800"/>
          </a:xfrm>
          <a:prstGeom prst="ellipse">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 - Section header">
  <p:cSld name="TITLE_1">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9144003" cy="5143501"/>
          </a:xfrm>
          <a:prstGeom prst="rect">
            <a:avLst/>
          </a:prstGeom>
          <a:noFill/>
          <a:ln>
            <a:noFill/>
          </a:ln>
        </p:spPr>
      </p:pic>
      <p:sp>
        <p:nvSpPr>
          <p:cNvPr id="17" name="Google Shape;17;p3"/>
          <p:cNvSpPr txBox="1">
            <a:spLocks noGrp="1"/>
          </p:cNvSpPr>
          <p:nvPr>
            <p:ph type="ctrTitle"/>
          </p:nvPr>
        </p:nvSpPr>
        <p:spPr>
          <a:xfrm>
            <a:off x="914400" y="914400"/>
            <a:ext cx="4862400" cy="23184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000"/>
              <a:buFont typeface="Open Sans ExtraBold"/>
              <a:buNone/>
              <a:defRPr sz="3000">
                <a:solidFill>
                  <a:schemeClr val="lt1"/>
                </a:solidFill>
                <a:latin typeface="Open Sans ExtraBold"/>
                <a:ea typeface="Open Sans ExtraBold"/>
                <a:cs typeface="Open Sans ExtraBold"/>
                <a:sym typeface="Open Sans Extra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19" name="Google Shape;19;p3"/>
          <p:cNvPicPr preferRelativeResize="0"/>
          <p:nvPr/>
        </p:nvPicPr>
        <p:blipFill>
          <a:blip r:embed="rId3">
            <a:alphaModFix/>
          </a:blip>
          <a:stretch>
            <a:fillRect/>
          </a:stretch>
        </p:blipFill>
        <p:spPr>
          <a:xfrm>
            <a:off x="914400" y="4343400"/>
            <a:ext cx="1105252" cy="3936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 - Title and body">
  <p:cSld name="TITLE_AND_BODY_2">
    <p:spTree>
      <p:nvGrpSpPr>
        <p:cNvPr id="1" name="Shape 20"/>
        <p:cNvGrpSpPr/>
        <p:nvPr/>
      </p:nvGrpSpPr>
      <p:grpSpPr>
        <a:xfrm>
          <a:off x="0" y="0"/>
          <a:ext cx="0" cy="0"/>
          <a:chOff x="0" y="0"/>
          <a:chExt cx="0" cy="0"/>
        </a:xfrm>
      </p:grpSpPr>
      <p:pic>
        <p:nvPicPr>
          <p:cNvPr id="21" name="Google Shape;21;p4"/>
          <p:cNvPicPr preferRelativeResize="0"/>
          <p:nvPr/>
        </p:nvPicPr>
        <p:blipFill>
          <a:blip r:embed="rId2">
            <a:alphaModFix/>
          </a:blip>
          <a:stretch>
            <a:fillRect/>
          </a:stretch>
        </p:blipFill>
        <p:spPr>
          <a:xfrm>
            <a:off x="0" y="0"/>
            <a:ext cx="9144003" cy="5143501"/>
          </a:xfrm>
          <a:prstGeom prst="rect">
            <a:avLst/>
          </a:prstGeom>
          <a:noFill/>
          <a:ln>
            <a:noFill/>
          </a:ln>
        </p:spPr>
      </p:pic>
      <p:sp>
        <p:nvSpPr>
          <p:cNvPr id="22" name="Google Shape;22;p4"/>
          <p:cNvSpPr txBox="1">
            <a:spLocks noGrp="1"/>
          </p:cNvSpPr>
          <p:nvPr>
            <p:ph type="title"/>
          </p:nvPr>
        </p:nvSpPr>
        <p:spPr>
          <a:xfrm>
            <a:off x="914400" y="914400"/>
            <a:ext cx="4735800" cy="11427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1A3561"/>
              </a:buClr>
              <a:buSzPts val="2400"/>
              <a:buFont typeface="Open Sans ExtraBold"/>
              <a:buNone/>
              <a:defRPr sz="2400">
                <a:solidFill>
                  <a:srgbClr val="1A3561"/>
                </a:solidFill>
                <a:latin typeface="Open Sans ExtraBold"/>
                <a:ea typeface="Open Sans ExtraBold"/>
                <a:cs typeface="Open Sans ExtraBold"/>
                <a:sym typeface="Open Sa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914400" y="2286000"/>
            <a:ext cx="5491500" cy="2377200"/>
          </a:xfrm>
          <a:prstGeom prst="rect">
            <a:avLst/>
          </a:prstGeom>
        </p:spPr>
        <p:txBody>
          <a:bodyPr spcFirstLastPara="1" wrap="square" lIns="91425" tIns="91425" rIns="91425" bIns="91425" anchor="t" anchorCtr="0">
            <a:normAutofit/>
          </a:bodyPr>
          <a:lstStyle>
            <a:lvl1pPr marL="457200" lvl="0"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1pPr>
            <a:lvl2pPr marL="914400" lvl="1"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2pPr>
            <a:lvl3pPr marL="1371600" lvl="2"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3pPr>
            <a:lvl4pPr marL="1828800" lvl="3"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4pPr>
            <a:lvl5pPr marL="2286000" lvl="4"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5pPr>
            <a:lvl6pPr marL="2743200" lvl="5"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6pPr>
            <a:lvl7pPr marL="3200400" lvl="6"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7pPr>
            <a:lvl8pPr marL="3657600" lvl="7"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8pPr>
            <a:lvl9pPr marL="4114800" lvl="8"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 - Title only">
  <p:cSld name="TITLE_AND_BODY_1">
    <p:spTree>
      <p:nvGrpSpPr>
        <p:cNvPr id="1" name="Shape 25"/>
        <p:cNvGrpSpPr/>
        <p:nvPr/>
      </p:nvGrpSpPr>
      <p:grpSpPr>
        <a:xfrm>
          <a:off x="0" y="0"/>
          <a:ext cx="0" cy="0"/>
          <a:chOff x="0" y="0"/>
          <a:chExt cx="0" cy="0"/>
        </a:xfrm>
      </p:grpSpPr>
      <p:pic>
        <p:nvPicPr>
          <p:cNvPr id="26" name="Google Shape;26;p5"/>
          <p:cNvPicPr preferRelativeResize="0"/>
          <p:nvPr/>
        </p:nvPicPr>
        <p:blipFill>
          <a:blip r:embed="rId2">
            <a:alphaModFix/>
          </a:blip>
          <a:stretch>
            <a:fillRect/>
          </a:stretch>
        </p:blipFill>
        <p:spPr>
          <a:xfrm>
            <a:off x="0" y="0"/>
            <a:ext cx="9144003" cy="5143501"/>
          </a:xfrm>
          <a:prstGeom prst="rect">
            <a:avLst/>
          </a:prstGeom>
          <a:noFill/>
          <a:ln>
            <a:noFill/>
          </a:ln>
        </p:spPr>
      </p:pic>
      <p:sp>
        <p:nvSpPr>
          <p:cNvPr id="27" name="Google Shape;27;p5"/>
          <p:cNvSpPr txBox="1">
            <a:spLocks noGrp="1"/>
          </p:cNvSpPr>
          <p:nvPr>
            <p:ph type="title"/>
          </p:nvPr>
        </p:nvSpPr>
        <p:spPr>
          <a:xfrm>
            <a:off x="914400" y="914400"/>
            <a:ext cx="4735800" cy="14172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1A3561"/>
              </a:buClr>
              <a:buSzPts val="2400"/>
              <a:buFont typeface="Open Sans ExtraBold"/>
              <a:buNone/>
              <a:defRPr sz="2400">
                <a:solidFill>
                  <a:srgbClr val="1A3561"/>
                </a:solidFill>
                <a:latin typeface="Open Sans ExtraBold"/>
                <a:ea typeface="Open Sans ExtraBold"/>
                <a:cs typeface="Open Sans ExtraBold"/>
                <a:sym typeface="Open Sa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7 - Title and two columns">
  <p:cSld name="TITLE_AND_TWO_COLUMNS_1">
    <p:spTree>
      <p:nvGrpSpPr>
        <p:cNvPr id="1" name="Shape 29"/>
        <p:cNvGrpSpPr/>
        <p:nvPr/>
      </p:nvGrpSpPr>
      <p:grpSpPr>
        <a:xfrm>
          <a:off x="0" y="0"/>
          <a:ext cx="0" cy="0"/>
          <a:chOff x="0" y="0"/>
          <a:chExt cx="0" cy="0"/>
        </a:xfrm>
      </p:grpSpPr>
      <p:pic>
        <p:nvPicPr>
          <p:cNvPr id="30" name="Google Shape;30;p6"/>
          <p:cNvPicPr preferRelativeResize="0"/>
          <p:nvPr/>
        </p:nvPicPr>
        <p:blipFill>
          <a:blip r:embed="rId2">
            <a:alphaModFix/>
          </a:blip>
          <a:stretch>
            <a:fillRect/>
          </a:stretch>
        </p:blipFill>
        <p:spPr>
          <a:xfrm>
            <a:off x="0" y="0"/>
            <a:ext cx="9144003" cy="5143501"/>
          </a:xfrm>
          <a:prstGeom prst="rect">
            <a:avLst/>
          </a:prstGeom>
          <a:noFill/>
          <a:ln>
            <a:noFill/>
          </a:ln>
        </p:spPr>
      </p:pic>
      <p:sp>
        <p:nvSpPr>
          <p:cNvPr id="31" name="Google Shape;31;p6"/>
          <p:cNvSpPr txBox="1">
            <a:spLocks noGrp="1"/>
          </p:cNvSpPr>
          <p:nvPr>
            <p:ph type="title"/>
          </p:nvPr>
        </p:nvSpPr>
        <p:spPr>
          <a:xfrm>
            <a:off x="914400" y="914400"/>
            <a:ext cx="7558200" cy="572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2400"/>
              <a:buFont typeface="Open Sans ExtraBold"/>
              <a:buNone/>
              <a:defRPr sz="2400">
                <a:solidFill>
                  <a:schemeClr val="lt1"/>
                </a:solidFill>
                <a:latin typeface="Open Sans ExtraBold"/>
                <a:ea typeface="Open Sans ExtraBold"/>
                <a:cs typeface="Open Sans ExtraBold"/>
                <a:sym typeface="Open Sa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 name="Google Shape;32;p6"/>
          <p:cNvSpPr txBox="1">
            <a:spLocks noGrp="1"/>
          </p:cNvSpPr>
          <p:nvPr>
            <p:ph type="body" idx="1"/>
          </p:nvPr>
        </p:nvSpPr>
        <p:spPr>
          <a:xfrm>
            <a:off x="914400" y="2286000"/>
            <a:ext cx="3228300" cy="2225400"/>
          </a:xfrm>
          <a:prstGeom prst="rect">
            <a:avLst/>
          </a:prstGeom>
        </p:spPr>
        <p:txBody>
          <a:bodyPr spcFirstLastPara="1" wrap="square" lIns="91425" tIns="91425" rIns="91425" bIns="91425" anchor="t" anchorCtr="0">
            <a:normAutofit/>
          </a:bodyPr>
          <a:lstStyle>
            <a:lvl1pPr marL="457200" lvl="0"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1pPr>
            <a:lvl2pPr marL="914400" lvl="1"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2pPr>
            <a:lvl3pPr marL="1371600" lvl="2"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3pPr>
            <a:lvl4pPr marL="1828800" lvl="3"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4pPr>
            <a:lvl5pPr marL="2286000" lvl="4"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5pPr>
            <a:lvl6pPr marL="2743200" lvl="5"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6pPr>
            <a:lvl7pPr marL="3200400" lvl="6"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7pPr>
            <a:lvl8pPr marL="3657600" lvl="7"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8pPr>
            <a:lvl9pPr marL="4114800" lvl="8"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6"/>
          <p:cNvSpPr txBox="1">
            <a:spLocks noGrp="1"/>
          </p:cNvSpPr>
          <p:nvPr>
            <p:ph type="body" idx="2"/>
          </p:nvPr>
        </p:nvSpPr>
        <p:spPr>
          <a:xfrm>
            <a:off x="4572000" y="2286000"/>
            <a:ext cx="3228300" cy="2225400"/>
          </a:xfrm>
          <a:prstGeom prst="rect">
            <a:avLst/>
          </a:prstGeom>
        </p:spPr>
        <p:txBody>
          <a:bodyPr spcFirstLastPara="1" wrap="square" lIns="91425" tIns="91425" rIns="91425" bIns="91425" anchor="t" anchorCtr="0">
            <a:normAutofit/>
          </a:bodyPr>
          <a:lstStyle>
            <a:lvl1pPr marL="457200" lvl="0"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1pPr>
            <a:lvl2pPr marL="914400" lvl="1"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2pPr>
            <a:lvl3pPr marL="1371600" lvl="2"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3pPr>
            <a:lvl4pPr marL="1828800" lvl="3"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4pPr>
            <a:lvl5pPr marL="2286000" lvl="4"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5pPr>
            <a:lvl6pPr marL="2743200" lvl="5"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6pPr>
            <a:lvl7pPr marL="3200400" lvl="6"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7pPr>
            <a:lvl8pPr marL="3657600" lvl="7"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8pPr>
            <a:lvl9pPr marL="4114800" lvl="8" indent="-355600" rtl="0">
              <a:spcBef>
                <a:spcPts val="0"/>
              </a:spcBef>
              <a:spcAft>
                <a:spcPts val="0"/>
              </a:spcAft>
              <a:buClr>
                <a:schemeClr val="lt1"/>
              </a:buClr>
              <a:buSzPts val="2000"/>
              <a:buFont typeface="Open Sans Medium"/>
              <a:buChar char="■"/>
              <a:defRPr sz="2000">
                <a:solidFill>
                  <a:schemeClr val="lt1"/>
                </a:solidFill>
                <a:latin typeface="Open Sans Medium"/>
                <a:ea typeface="Open Sans Medium"/>
                <a:cs typeface="Open Sans Medium"/>
                <a:sym typeface="Open Sans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8 - Two column comparison">
  <p:cSld name="TITLE_AND_TWO_COLUMNS_1_1">
    <p:spTree>
      <p:nvGrpSpPr>
        <p:cNvPr id="1" name="Shape 35"/>
        <p:cNvGrpSpPr/>
        <p:nvPr/>
      </p:nvGrpSpPr>
      <p:grpSpPr>
        <a:xfrm>
          <a:off x="0" y="0"/>
          <a:ext cx="0" cy="0"/>
          <a:chOff x="0" y="0"/>
          <a:chExt cx="0" cy="0"/>
        </a:xfrm>
      </p:grpSpPr>
      <p:pic>
        <p:nvPicPr>
          <p:cNvPr id="36" name="Google Shape;36;p7"/>
          <p:cNvPicPr preferRelativeResize="0"/>
          <p:nvPr/>
        </p:nvPicPr>
        <p:blipFill>
          <a:blip r:embed="rId2">
            <a:alphaModFix/>
          </a:blip>
          <a:stretch>
            <a:fillRect/>
          </a:stretch>
        </p:blipFill>
        <p:spPr>
          <a:xfrm>
            <a:off x="0" y="0"/>
            <a:ext cx="9144003" cy="5143501"/>
          </a:xfrm>
          <a:prstGeom prst="rect">
            <a:avLst/>
          </a:prstGeom>
          <a:noFill/>
          <a:ln>
            <a:noFill/>
          </a:ln>
        </p:spPr>
      </p:pic>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8" name="Google Shape;38;p7"/>
          <p:cNvSpPr txBox="1">
            <a:spLocks noGrp="1"/>
          </p:cNvSpPr>
          <p:nvPr>
            <p:ph type="title"/>
          </p:nvPr>
        </p:nvSpPr>
        <p:spPr>
          <a:xfrm>
            <a:off x="914400" y="914400"/>
            <a:ext cx="3044100" cy="8565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1A3561"/>
              </a:buClr>
              <a:buSzPts val="2000"/>
              <a:buFont typeface="Open Sans ExtraBold"/>
              <a:buNone/>
              <a:defRPr sz="2000">
                <a:solidFill>
                  <a:srgbClr val="1A3561"/>
                </a:solidFill>
                <a:latin typeface="Open Sans ExtraBold"/>
                <a:ea typeface="Open Sans ExtraBold"/>
                <a:cs typeface="Open Sans ExtraBold"/>
                <a:sym typeface="Open Sa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 name="Google Shape;39;p7"/>
          <p:cNvSpPr txBox="1">
            <a:spLocks noGrp="1"/>
          </p:cNvSpPr>
          <p:nvPr>
            <p:ph type="body" idx="1"/>
          </p:nvPr>
        </p:nvSpPr>
        <p:spPr>
          <a:xfrm>
            <a:off x="914400" y="2286000"/>
            <a:ext cx="3044100" cy="2448000"/>
          </a:xfrm>
          <a:prstGeom prst="rect">
            <a:avLst/>
          </a:prstGeom>
        </p:spPr>
        <p:txBody>
          <a:bodyPr spcFirstLastPara="1" wrap="square" lIns="91425" tIns="91425" rIns="91425" bIns="91425" anchor="t" anchorCtr="0">
            <a:normAutofit/>
          </a:bodyPr>
          <a:lstStyle>
            <a:lvl1pPr marL="457200" lvl="0"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1pPr>
            <a:lvl2pPr marL="914400" lvl="1"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2pPr>
            <a:lvl3pPr marL="1371600" lvl="2"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3pPr>
            <a:lvl4pPr marL="1828800" lvl="3"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4pPr>
            <a:lvl5pPr marL="2286000" lvl="4"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5pPr>
            <a:lvl6pPr marL="2743200" lvl="5"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6pPr>
            <a:lvl7pPr marL="3200400" lvl="6"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7pPr>
            <a:lvl8pPr marL="3657600" lvl="7"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8pPr>
            <a:lvl9pPr marL="4114800" lvl="8"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9pPr>
          </a:lstStyle>
          <a:p>
            <a:endParaRPr/>
          </a:p>
        </p:txBody>
      </p:sp>
      <p:sp>
        <p:nvSpPr>
          <p:cNvPr id="40" name="Google Shape;40;p7"/>
          <p:cNvSpPr txBox="1">
            <a:spLocks noGrp="1"/>
          </p:cNvSpPr>
          <p:nvPr>
            <p:ph type="title" idx="2"/>
          </p:nvPr>
        </p:nvSpPr>
        <p:spPr>
          <a:xfrm>
            <a:off x="5486400" y="914400"/>
            <a:ext cx="3044100" cy="8565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1A3561"/>
              </a:buClr>
              <a:buSzPts val="2000"/>
              <a:buFont typeface="Open Sans ExtraBold"/>
              <a:buNone/>
              <a:defRPr sz="2000">
                <a:solidFill>
                  <a:srgbClr val="1A3561"/>
                </a:solidFill>
                <a:latin typeface="Open Sans ExtraBold"/>
                <a:ea typeface="Open Sans ExtraBold"/>
                <a:cs typeface="Open Sans ExtraBold"/>
                <a:sym typeface="Open Sa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7"/>
          <p:cNvSpPr txBox="1">
            <a:spLocks noGrp="1"/>
          </p:cNvSpPr>
          <p:nvPr>
            <p:ph type="body" idx="3"/>
          </p:nvPr>
        </p:nvSpPr>
        <p:spPr>
          <a:xfrm>
            <a:off x="5486400" y="2286000"/>
            <a:ext cx="3044100" cy="2448000"/>
          </a:xfrm>
          <a:prstGeom prst="rect">
            <a:avLst/>
          </a:prstGeom>
        </p:spPr>
        <p:txBody>
          <a:bodyPr spcFirstLastPara="1" wrap="square" lIns="91425" tIns="91425" rIns="91425" bIns="91425" anchor="t" anchorCtr="0">
            <a:normAutofit/>
          </a:bodyPr>
          <a:lstStyle>
            <a:lvl1pPr marL="457200" lvl="0"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1pPr>
            <a:lvl2pPr marL="914400" lvl="1"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2pPr>
            <a:lvl3pPr marL="1371600" lvl="2"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3pPr>
            <a:lvl4pPr marL="1828800" lvl="3"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4pPr>
            <a:lvl5pPr marL="2286000" lvl="4"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5pPr>
            <a:lvl6pPr marL="2743200" lvl="5"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6pPr>
            <a:lvl7pPr marL="3200400" lvl="6"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7pPr>
            <a:lvl8pPr marL="3657600" lvl="7"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8pPr>
            <a:lvl9pPr marL="4114800" lvl="8"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5 - Main point">
  <p:cSld name="MAIN_POINT_1">
    <p:spTree>
      <p:nvGrpSpPr>
        <p:cNvPr id="1" name="Shape 42"/>
        <p:cNvGrpSpPr/>
        <p:nvPr/>
      </p:nvGrpSpPr>
      <p:grpSpPr>
        <a:xfrm>
          <a:off x="0" y="0"/>
          <a:ext cx="0" cy="0"/>
          <a:chOff x="0" y="0"/>
          <a:chExt cx="0" cy="0"/>
        </a:xfrm>
      </p:grpSpPr>
      <p:pic>
        <p:nvPicPr>
          <p:cNvPr id="43" name="Google Shape;43;p8"/>
          <p:cNvPicPr preferRelativeResize="0"/>
          <p:nvPr/>
        </p:nvPicPr>
        <p:blipFill>
          <a:blip r:embed="rId2">
            <a:alphaModFix/>
          </a:blip>
          <a:stretch>
            <a:fillRect/>
          </a:stretch>
        </p:blipFill>
        <p:spPr>
          <a:xfrm>
            <a:off x="0" y="0"/>
            <a:ext cx="9144003" cy="5143501"/>
          </a:xfrm>
          <a:prstGeom prst="rect">
            <a:avLst/>
          </a:prstGeom>
          <a:noFill/>
          <a:ln>
            <a:noFill/>
          </a:ln>
        </p:spPr>
      </p:pic>
      <p:sp>
        <p:nvSpPr>
          <p:cNvPr id="44" name="Google Shape;4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1A3561"/>
              </a:buClr>
              <a:buSzPts val="4800"/>
              <a:buFont typeface="Open Sans ExtraBold"/>
              <a:buNone/>
              <a:defRPr sz="4800">
                <a:solidFill>
                  <a:srgbClr val="1A3561"/>
                </a:solidFill>
                <a:latin typeface="Open Sans ExtraBold"/>
                <a:ea typeface="Open Sans ExtraBold"/>
                <a:cs typeface="Open Sans ExtraBold"/>
                <a:sym typeface="Open Sans ExtraBold"/>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5" name="Google Shape;4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6 - Title and body and photo">
  <p:cSld name="SECTION_TITLE_AND_DESCRIPTION_1">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914400" y="914400"/>
            <a:ext cx="3113700" cy="10650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1A3561"/>
              </a:buClr>
              <a:buSzPts val="2400"/>
              <a:buFont typeface="Open Sans ExtraBold"/>
              <a:buNone/>
              <a:defRPr sz="2400">
                <a:solidFill>
                  <a:srgbClr val="1A3561"/>
                </a:solidFill>
                <a:latin typeface="Open Sans ExtraBold"/>
                <a:ea typeface="Open Sans ExtraBold"/>
                <a:cs typeface="Open Sans ExtraBold"/>
                <a:sym typeface="Open Sans ExtraBold"/>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9" name="Google Shape;49;p9"/>
          <p:cNvSpPr txBox="1">
            <a:spLocks noGrp="1"/>
          </p:cNvSpPr>
          <p:nvPr>
            <p:ph type="body" idx="1"/>
          </p:nvPr>
        </p:nvSpPr>
        <p:spPr>
          <a:xfrm>
            <a:off x="914400" y="2286000"/>
            <a:ext cx="2985900" cy="1834500"/>
          </a:xfrm>
          <a:prstGeom prst="rect">
            <a:avLst/>
          </a:prstGeom>
        </p:spPr>
        <p:txBody>
          <a:bodyPr spcFirstLastPara="1" wrap="square" lIns="91425" tIns="91425" rIns="91425" bIns="91425" anchor="t" anchorCtr="0">
            <a:normAutofit/>
          </a:bodyPr>
          <a:lstStyle>
            <a:lvl1pPr marL="457200" lvl="0"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1pPr>
            <a:lvl2pPr marL="914400" lvl="1"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2pPr>
            <a:lvl3pPr marL="1371600" lvl="2"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3pPr>
            <a:lvl4pPr marL="1828800" lvl="3"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4pPr>
            <a:lvl5pPr marL="2286000" lvl="4"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5pPr>
            <a:lvl6pPr marL="2743200" lvl="5"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6pPr>
            <a:lvl7pPr marL="3200400" lvl="6"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7pPr>
            <a:lvl8pPr marL="3657600" lvl="7"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8pPr>
            <a:lvl9pPr marL="4114800" lvl="8"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9pPr>
          </a:lstStyle>
          <a:p>
            <a:endParaRPr/>
          </a:p>
        </p:txBody>
      </p:sp>
      <p:sp>
        <p:nvSpPr>
          <p:cNvPr id="50" name="Google Shape;50;p9"/>
          <p:cNvSpPr txBox="1"/>
          <p:nvPr/>
        </p:nvSpPr>
        <p:spPr>
          <a:xfrm>
            <a:off x="914400" y="914400"/>
            <a:ext cx="3088500" cy="9246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endParaRPr sz="2400">
              <a:solidFill>
                <a:srgbClr val="1A3561"/>
              </a:solidFill>
              <a:latin typeface="Open Sans ExtraBold"/>
              <a:ea typeface="Open Sans ExtraBold"/>
              <a:cs typeface="Open Sans ExtraBold"/>
              <a:sym typeface="Open Sans ExtraBold"/>
            </a:endParaRPr>
          </a:p>
        </p:txBody>
      </p:sp>
      <p:sp>
        <p:nvSpPr>
          <p:cNvPr id="51" name="Google Shape;51;p9"/>
          <p:cNvSpPr>
            <a:spLocks noGrp="1"/>
          </p:cNvSpPr>
          <p:nvPr>
            <p:ph type="pic" idx="2"/>
          </p:nvPr>
        </p:nvSpPr>
        <p:spPr>
          <a:xfrm>
            <a:off x="5468100" y="0"/>
            <a:ext cx="3675900" cy="51435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9 - Section title and description">
  <p:cSld name="SECTION_TITLE_AND_DESCRIPTION_1_1">
    <p:spTree>
      <p:nvGrpSpPr>
        <p:cNvPr id="1" name="Shape 52"/>
        <p:cNvGrpSpPr/>
        <p:nvPr/>
      </p:nvGrpSpPr>
      <p:grpSpPr>
        <a:xfrm>
          <a:off x="0" y="0"/>
          <a:ext cx="0" cy="0"/>
          <a:chOff x="0" y="0"/>
          <a:chExt cx="0" cy="0"/>
        </a:xfrm>
      </p:grpSpPr>
      <p:pic>
        <p:nvPicPr>
          <p:cNvPr id="53" name="Google Shape;53;p10"/>
          <p:cNvPicPr preferRelativeResize="0"/>
          <p:nvPr/>
        </p:nvPicPr>
        <p:blipFill>
          <a:blip r:embed="rId2">
            <a:alphaModFix/>
          </a:blip>
          <a:stretch>
            <a:fillRect/>
          </a:stretch>
        </p:blipFill>
        <p:spPr>
          <a:xfrm>
            <a:off x="0" y="0"/>
            <a:ext cx="9144003" cy="5143501"/>
          </a:xfrm>
          <a:prstGeom prst="rect">
            <a:avLst/>
          </a:prstGeom>
          <a:noFill/>
          <a:ln>
            <a:noFill/>
          </a:ln>
        </p:spPr>
      </p:pic>
      <p:sp>
        <p:nvSpPr>
          <p:cNvPr id="54" name="Google Shape;54;p10"/>
          <p:cNvSpPr txBox="1">
            <a:spLocks noGrp="1"/>
          </p:cNvSpPr>
          <p:nvPr>
            <p:ph type="title"/>
          </p:nvPr>
        </p:nvSpPr>
        <p:spPr>
          <a:xfrm>
            <a:off x="914400" y="914400"/>
            <a:ext cx="3113700" cy="10650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1A3561"/>
              </a:buClr>
              <a:buSzPts val="2400"/>
              <a:buFont typeface="Open Sans ExtraBold"/>
              <a:buNone/>
              <a:defRPr sz="2400">
                <a:solidFill>
                  <a:srgbClr val="1A3561"/>
                </a:solidFill>
                <a:latin typeface="Open Sans ExtraBold"/>
                <a:ea typeface="Open Sans ExtraBold"/>
                <a:cs typeface="Open Sans ExtraBold"/>
                <a:sym typeface="Open Sans ExtraBold"/>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5" name="Google Shape;55;p10"/>
          <p:cNvSpPr txBox="1">
            <a:spLocks noGrp="1"/>
          </p:cNvSpPr>
          <p:nvPr>
            <p:ph type="subTitle" idx="1"/>
          </p:nvPr>
        </p:nvSpPr>
        <p:spPr>
          <a:xfrm>
            <a:off x="914400" y="2286000"/>
            <a:ext cx="3113700" cy="2205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1A3561"/>
              </a:buClr>
              <a:buSzPts val="2100"/>
              <a:buFont typeface="Open Sans SemiBold"/>
              <a:buNone/>
              <a:defRPr sz="2100">
                <a:solidFill>
                  <a:srgbClr val="1A3561"/>
                </a:solidFill>
                <a:latin typeface="Open Sans SemiBold"/>
                <a:ea typeface="Open Sans SemiBold"/>
                <a:cs typeface="Open Sans SemiBold"/>
                <a:sym typeface="Open Sans SemiBold"/>
              </a:defRPr>
            </a:lvl1pPr>
            <a:lvl2pPr lvl="1"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2pPr>
            <a:lvl3pPr lvl="2"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3pPr>
            <a:lvl4pPr lvl="3"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4pPr>
            <a:lvl5pPr lvl="4"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5pPr>
            <a:lvl6pPr lvl="5"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6pPr>
            <a:lvl7pPr lvl="6"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7pPr>
            <a:lvl8pPr lvl="7"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8pPr>
            <a:lvl9pPr lvl="8" rtl="0">
              <a:lnSpc>
                <a:spcPct val="100000"/>
              </a:lnSpc>
              <a:spcBef>
                <a:spcPts val="0"/>
              </a:spcBef>
              <a:spcAft>
                <a:spcPts val="0"/>
              </a:spcAft>
              <a:buClr>
                <a:srgbClr val="1A3561"/>
              </a:buClr>
              <a:buSzPts val="2100"/>
              <a:buFont typeface="Open Sans"/>
              <a:buNone/>
              <a:defRPr sz="2100">
                <a:solidFill>
                  <a:srgbClr val="1A3561"/>
                </a:solidFill>
                <a:latin typeface="Open Sans"/>
                <a:ea typeface="Open Sans"/>
                <a:cs typeface="Open Sans"/>
                <a:sym typeface="Open Sans"/>
              </a:defRPr>
            </a:lvl9pPr>
          </a:lstStyle>
          <a:p>
            <a:endParaRPr/>
          </a:p>
        </p:txBody>
      </p:sp>
      <p:sp>
        <p:nvSpPr>
          <p:cNvPr id="56" name="Google Shape;56;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7" name="Google Shape;57;p10"/>
          <p:cNvSpPr txBox="1">
            <a:spLocks noGrp="1"/>
          </p:cNvSpPr>
          <p:nvPr>
            <p:ph type="body" idx="2"/>
          </p:nvPr>
        </p:nvSpPr>
        <p:spPr>
          <a:xfrm>
            <a:off x="5486400" y="914400"/>
            <a:ext cx="2985900" cy="3831300"/>
          </a:xfrm>
          <a:prstGeom prst="rect">
            <a:avLst/>
          </a:prstGeom>
        </p:spPr>
        <p:txBody>
          <a:bodyPr spcFirstLastPara="1" wrap="square" lIns="91425" tIns="91425" rIns="91425" bIns="91425" anchor="t" anchorCtr="0">
            <a:normAutofit/>
          </a:bodyPr>
          <a:lstStyle>
            <a:lvl1pPr marL="457200" lvl="0"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1pPr>
            <a:lvl2pPr marL="914400" lvl="1"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2pPr>
            <a:lvl3pPr marL="1371600" lvl="2"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3pPr>
            <a:lvl4pPr marL="1828800" lvl="3"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4pPr>
            <a:lvl5pPr marL="2286000" lvl="4"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5pPr>
            <a:lvl6pPr marL="2743200" lvl="5"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6pPr>
            <a:lvl7pPr marL="3200400" lvl="6"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7pPr>
            <a:lvl8pPr marL="3657600" lvl="7"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8pPr>
            <a:lvl9pPr marL="4114800" lvl="8" indent="-355600" rtl="0">
              <a:spcBef>
                <a:spcPts val="0"/>
              </a:spcBef>
              <a:spcAft>
                <a:spcPts val="0"/>
              </a:spcAft>
              <a:buClr>
                <a:srgbClr val="1A3561"/>
              </a:buClr>
              <a:buSzPts val="2000"/>
              <a:buFont typeface="Open Sans"/>
              <a:buChar char="■"/>
              <a:defRPr sz="2000">
                <a:solidFill>
                  <a:srgbClr val="1A3561"/>
                </a:solidFill>
                <a:latin typeface="Open Sans"/>
                <a:ea typeface="Open Sans"/>
                <a:cs typeface="Open Sans"/>
                <a:sym typeface="Open Sans"/>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3" Type="http://schemas.microsoft.com/office/2007/relationships/media" Target="../media/media2.mp4"/><Relationship Id="rId7"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11" Type="http://schemas.openxmlformats.org/officeDocument/2006/relationships/image" Target="../media/image12.png"/><Relationship Id="rId5" Type="http://schemas.microsoft.com/office/2007/relationships/media" Target="../media/media3.mp4"/><Relationship Id="rId10" Type="http://schemas.openxmlformats.org/officeDocument/2006/relationships/image" Target="../media/image11.png"/><Relationship Id="rId4" Type="http://schemas.openxmlformats.org/officeDocument/2006/relationships/video" Target="../media/media2.mp4"/><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ctrTitle"/>
          </p:nvPr>
        </p:nvSpPr>
        <p:spPr>
          <a:xfrm>
            <a:off x="544600" y="493050"/>
            <a:ext cx="4890300" cy="1213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Preventing Crowd Crush: Simulating Movements within a Multi-Exhibit Museum Hallway</a:t>
            </a:r>
            <a:endParaRPr/>
          </a:p>
        </p:txBody>
      </p:sp>
      <p:sp>
        <p:nvSpPr>
          <p:cNvPr id="100" name="Google Shape;100;p17"/>
          <p:cNvSpPr txBox="1">
            <a:spLocks noGrp="1"/>
          </p:cNvSpPr>
          <p:nvPr>
            <p:ph type="body" idx="1"/>
          </p:nvPr>
        </p:nvSpPr>
        <p:spPr>
          <a:xfrm>
            <a:off x="432550" y="2979550"/>
            <a:ext cx="2918100" cy="12138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a:t>Maryam Azmandian</a:t>
            </a:r>
            <a:endParaRPr/>
          </a:p>
          <a:p>
            <a:pPr marL="0" lvl="0" indent="0" algn="l" rtl="0">
              <a:spcBef>
                <a:spcPts val="1200"/>
              </a:spcBef>
              <a:spcAft>
                <a:spcPts val="1200"/>
              </a:spcAft>
              <a:buNone/>
            </a:pPr>
            <a:r>
              <a:rPr lang="en"/>
              <a:t>EPS 109 Final Project Presentation, Fall 2022</a:t>
            </a:r>
            <a:endParaRPr/>
          </a:p>
        </p:txBody>
      </p:sp>
      <p:pic>
        <p:nvPicPr>
          <p:cNvPr id="101" name="Google Shape;101;p17"/>
          <p:cNvPicPr preferRelativeResize="0"/>
          <p:nvPr/>
        </p:nvPicPr>
        <p:blipFill>
          <a:blip r:embed="rId3">
            <a:alphaModFix/>
          </a:blip>
          <a:stretch>
            <a:fillRect/>
          </a:stretch>
        </p:blipFill>
        <p:spPr>
          <a:xfrm>
            <a:off x="5630275" y="362150"/>
            <a:ext cx="3125700" cy="1834331"/>
          </a:xfrm>
          <a:prstGeom prst="rect">
            <a:avLst/>
          </a:prstGeom>
          <a:noFill/>
          <a:ln>
            <a:noFill/>
          </a:ln>
        </p:spPr>
      </p:pic>
      <p:pic>
        <p:nvPicPr>
          <p:cNvPr id="102" name="Google Shape;102;p17"/>
          <p:cNvPicPr preferRelativeResize="0"/>
          <p:nvPr/>
        </p:nvPicPr>
        <p:blipFill>
          <a:blip r:embed="rId4">
            <a:alphaModFix/>
          </a:blip>
          <a:stretch>
            <a:fillRect/>
          </a:stretch>
        </p:blipFill>
        <p:spPr>
          <a:xfrm>
            <a:off x="5333975" y="2238363"/>
            <a:ext cx="3618473" cy="2696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8"/>
          <p:cNvSpPr txBox="1">
            <a:spLocks noGrp="1"/>
          </p:cNvSpPr>
          <p:nvPr>
            <p:ph type="ctrTitle"/>
          </p:nvPr>
        </p:nvSpPr>
        <p:spPr>
          <a:xfrm>
            <a:off x="403400" y="376500"/>
            <a:ext cx="5334000" cy="900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Background</a:t>
            </a:r>
            <a:endParaRPr/>
          </a:p>
        </p:txBody>
      </p:sp>
      <p:sp>
        <p:nvSpPr>
          <p:cNvPr id="108" name="Google Shape;108;p18"/>
          <p:cNvSpPr txBox="1">
            <a:spLocks noGrp="1"/>
          </p:cNvSpPr>
          <p:nvPr>
            <p:ph type="body" idx="4294967295"/>
          </p:nvPr>
        </p:nvSpPr>
        <p:spPr>
          <a:xfrm>
            <a:off x="336175" y="1479175"/>
            <a:ext cx="6331500" cy="27342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a:solidFill>
                  <a:schemeClr val="lt1"/>
                </a:solidFill>
              </a:rPr>
              <a:t>Some of us might be familiar with the concept of occupancy limits in different campus buildings and rooms. It’s absolutely crucial to note and abide by such regulations for our safety.</a:t>
            </a:r>
            <a:endParaRPr>
              <a:solidFill>
                <a:schemeClr val="lt1"/>
              </a:solidFill>
            </a:endParaRPr>
          </a:p>
          <a:p>
            <a:pPr marL="0" lvl="0" indent="0" algn="l" rtl="0">
              <a:spcBef>
                <a:spcPts val="1200"/>
              </a:spcBef>
              <a:spcAft>
                <a:spcPts val="0"/>
              </a:spcAft>
              <a:buNone/>
            </a:pPr>
            <a:r>
              <a:rPr lang="en">
                <a:solidFill>
                  <a:schemeClr val="lt1"/>
                </a:solidFill>
              </a:rPr>
              <a:t>According to AlJazeera news, Crowd crush is a potentially catastrophic phenomenon in which a body of people in a confined space becomes dangerously overcrowded, causing the crowd to fall in a “domino effect” making it hard for people to get up again.</a:t>
            </a:r>
            <a:endParaRPr>
              <a:solidFill>
                <a:schemeClr val="lt1"/>
              </a:solidFill>
            </a:endParaRPr>
          </a:p>
          <a:p>
            <a:pPr marL="0" lvl="0" indent="0" algn="l" rtl="0">
              <a:spcBef>
                <a:spcPts val="1200"/>
              </a:spcBef>
              <a:spcAft>
                <a:spcPts val="1200"/>
              </a:spcAft>
              <a:buNone/>
            </a:pPr>
            <a:r>
              <a:rPr lang="en">
                <a:solidFill>
                  <a:schemeClr val="lt1"/>
                </a:solidFill>
              </a:rPr>
              <a:t>Unfortunately, such tragic events are not that rare. One of the most recent incidents took place in Itaewon, South Korea, where more than 150 precious lives were lost.</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9"/>
          <p:cNvSpPr txBox="1">
            <a:spLocks noGrp="1"/>
          </p:cNvSpPr>
          <p:nvPr>
            <p:ph type="title"/>
          </p:nvPr>
        </p:nvSpPr>
        <p:spPr>
          <a:xfrm>
            <a:off x="578225" y="454975"/>
            <a:ext cx="75582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6666"/>
              <a:buFont typeface="Arial"/>
              <a:buNone/>
            </a:pPr>
            <a:r>
              <a:rPr lang="en" sz="3000"/>
              <a:t>Goals and Methods Used</a:t>
            </a:r>
            <a:endParaRPr/>
          </a:p>
        </p:txBody>
      </p:sp>
      <p:sp>
        <p:nvSpPr>
          <p:cNvPr id="114" name="Google Shape;114;p19"/>
          <p:cNvSpPr txBox="1">
            <a:spLocks noGrp="1"/>
          </p:cNvSpPr>
          <p:nvPr>
            <p:ph type="body" idx="1"/>
          </p:nvPr>
        </p:nvSpPr>
        <p:spPr>
          <a:xfrm>
            <a:off x="499775" y="1389525"/>
            <a:ext cx="3982500" cy="33282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a:t>In this simulation, we simulate a museum hallway with 4 exhibits through which people enter at a specific frequency (n people per timestep) and explore the exhibits, proceeding through the hallway until they exit. Throughout the simulation, we’ll track number of visitors present, fraction of occupied hallway, and recognize moments where a potential crowd crush incident occurs.</a:t>
            </a:r>
            <a:endParaRPr/>
          </a:p>
          <a:p>
            <a:pPr marL="0" lvl="0" indent="0" algn="l" rtl="0">
              <a:spcBef>
                <a:spcPts val="1200"/>
              </a:spcBef>
              <a:spcAft>
                <a:spcPts val="1200"/>
              </a:spcAft>
              <a:buNone/>
            </a:pPr>
            <a:endParaRPr/>
          </a:p>
        </p:txBody>
      </p:sp>
      <p:sp>
        <p:nvSpPr>
          <p:cNvPr id="115" name="Google Shape;115;p19"/>
          <p:cNvSpPr txBox="1">
            <a:spLocks noGrp="1"/>
          </p:cNvSpPr>
          <p:nvPr>
            <p:ph type="body" idx="2"/>
          </p:nvPr>
        </p:nvSpPr>
        <p:spPr>
          <a:xfrm>
            <a:off x="4482275" y="1389525"/>
            <a:ext cx="3228300" cy="22254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en"/>
              <a:t> Visitor’s movement at each round will be affected and weighed by:</a:t>
            </a:r>
            <a:endParaRPr/>
          </a:p>
          <a:p>
            <a:pPr marL="457200" lvl="0" indent="-307975" algn="l" rtl="0">
              <a:spcBef>
                <a:spcPts val="1200"/>
              </a:spcBef>
              <a:spcAft>
                <a:spcPts val="0"/>
              </a:spcAft>
              <a:buSzPct val="100000"/>
              <a:buChar char="●"/>
            </a:pPr>
            <a:r>
              <a:rPr lang="en"/>
              <a:t>The strength/alignment of their interest in each exhibit → vector modeling of interests in genres using dot product</a:t>
            </a:r>
            <a:endParaRPr/>
          </a:p>
          <a:p>
            <a:pPr marL="457200" lvl="0" indent="-307975" algn="l" rtl="0">
              <a:spcBef>
                <a:spcPts val="0"/>
              </a:spcBef>
              <a:spcAft>
                <a:spcPts val="0"/>
              </a:spcAft>
              <a:buSzPct val="100000"/>
              <a:buChar char="●"/>
            </a:pPr>
            <a:r>
              <a:rPr lang="en"/>
              <a:t>Time spent in the exhibit → logistic growth model</a:t>
            </a:r>
            <a:endParaRPr/>
          </a:p>
          <a:p>
            <a:pPr marL="457200" lvl="0" indent="-307975" algn="l" rtl="0">
              <a:spcBef>
                <a:spcPts val="0"/>
              </a:spcBef>
              <a:spcAft>
                <a:spcPts val="0"/>
              </a:spcAft>
              <a:buSzPct val="100000"/>
              <a:buChar char="●"/>
            </a:pPr>
            <a:r>
              <a:rPr lang="en"/>
              <a:t>Available surrounding space</a:t>
            </a:r>
            <a:endParaRPr/>
          </a:p>
        </p:txBody>
      </p:sp>
      <p:pic>
        <p:nvPicPr>
          <p:cNvPr id="116" name="Google Shape;116;p19"/>
          <p:cNvPicPr preferRelativeResize="0"/>
          <p:nvPr/>
        </p:nvPicPr>
        <p:blipFill>
          <a:blip r:embed="rId3">
            <a:alphaModFix/>
          </a:blip>
          <a:stretch>
            <a:fillRect/>
          </a:stretch>
        </p:blipFill>
        <p:spPr>
          <a:xfrm>
            <a:off x="4674600" y="3563476"/>
            <a:ext cx="2501600" cy="1468075"/>
          </a:xfrm>
          <a:prstGeom prst="rect">
            <a:avLst/>
          </a:prstGeom>
          <a:noFill/>
          <a:ln>
            <a:noFill/>
          </a:ln>
        </p:spPr>
      </p:pic>
      <p:sp>
        <p:nvSpPr>
          <p:cNvPr id="117" name="Google Shape;117;p19"/>
          <p:cNvSpPr txBox="1"/>
          <p:nvPr/>
        </p:nvSpPr>
        <p:spPr>
          <a:xfrm>
            <a:off x="6803100" y="4034125"/>
            <a:ext cx="997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93C47D"/>
                </a:solidFill>
              </a:rPr>
              <a:t>entrance</a:t>
            </a:r>
            <a:endParaRPr>
              <a:solidFill>
                <a:srgbClr val="93C47D"/>
              </a:solidFill>
            </a:endParaRPr>
          </a:p>
        </p:txBody>
      </p:sp>
      <p:sp>
        <p:nvSpPr>
          <p:cNvPr id="118" name="Google Shape;118;p19"/>
          <p:cNvSpPr txBox="1"/>
          <p:nvPr/>
        </p:nvSpPr>
        <p:spPr>
          <a:xfrm>
            <a:off x="4482275" y="4034125"/>
            <a:ext cx="506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93C47D"/>
                </a:solidFill>
              </a:rPr>
              <a:t>exit</a:t>
            </a:r>
            <a:endParaRPr>
              <a:solidFill>
                <a:srgbClr val="93C47D"/>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0"/>
          <p:cNvSpPr txBox="1">
            <a:spLocks noGrp="1"/>
          </p:cNvSpPr>
          <p:nvPr>
            <p:ph type="title"/>
          </p:nvPr>
        </p:nvSpPr>
        <p:spPr>
          <a:xfrm>
            <a:off x="545700" y="414600"/>
            <a:ext cx="4735800" cy="114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 few Simulations with different frequencies</a:t>
            </a:r>
            <a:endParaRPr/>
          </a:p>
        </p:txBody>
      </p:sp>
      <p:pic>
        <p:nvPicPr>
          <p:cNvPr id="2" name="crowdsim0 Freq5.mp4" descr="crowdsim0 Freq5.mp4">
            <a:hlinkClick r:id="" action="ppaction://media"/>
            <a:extLst>
              <a:ext uri="{FF2B5EF4-FFF2-40B4-BE49-F238E27FC236}">
                <a16:creationId xmlns:a16="http://schemas.microsoft.com/office/drawing/2014/main" id="{7785ADF4-7BE7-F84E-82F9-9D55BEC1A556}"/>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4474346" y="250518"/>
            <a:ext cx="3065013" cy="2298760"/>
          </a:xfrm>
          <a:prstGeom prst="rect">
            <a:avLst/>
          </a:prstGeom>
        </p:spPr>
      </p:pic>
      <p:pic>
        <p:nvPicPr>
          <p:cNvPr id="3" name="FREQ7 crowdsim.mp4" descr="FREQ7 crowdsim.mp4">
            <a:hlinkClick r:id="" action="ppaction://media"/>
            <a:extLst>
              <a:ext uri="{FF2B5EF4-FFF2-40B4-BE49-F238E27FC236}">
                <a16:creationId xmlns:a16="http://schemas.microsoft.com/office/drawing/2014/main" id="{2036C882-F743-AA40-A853-80AA2FB13586}"/>
              </a:ext>
            </a:extLst>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619220" y="1399898"/>
            <a:ext cx="3459517" cy="3459517"/>
          </a:xfrm>
          <a:prstGeom prst="rect">
            <a:avLst/>
          </a:prstGeom>
        </p:spPr>
      </p:pic>
      <p:pic>
        <p:nvPicPr>
          <p:cNvPr id="4" name="FREQ1 crowdsim.mp4" descr="FREQ1 crowdsim.mp4">
            <a:hlinkClick r:id="" action="ppaction://media"/>
            <a:extLst>
              <a:ext uri="{FF2B5EF4-FFF2-40B4-BE49-F238E27FC236}">
                <a16:creationId xmlns:a16="http://schemas.microsoft.com/office/drawing/2014/main" id="{465597D0-42DA-3A45-9EC6-856A625F50BB}"/>
              </a:ext>
            </a:extLst>
          </p:cNvPr>
          <p:cNvPicPr>
            <a:picLocks noChangeAspect="1"/>
          </p:cNvPicPr>
          <p:nvPr>
            <a:videoFile r:link="rId6"/>
            <p:extLst>
              <p:ext uri="{DAA4B4D4-6D71-4841-9C94-3DE7FCFB9230}">
                <p14:media xmlns:p14="http://schemas.microsoft.com/office/powerpoint/2010/main" r:embed="rId5"/>
              </p:ext>
            </p:extLst>
          </p:nvPr>
        </p:nvPicPr>
        <p:blipFill>
          <a:blip r:embed="rId11"/>
          <a:stretch>
            <a:fillRect/>
          </a:stretch>
        </p:blipFill>
        <p:spPr>
          <a:xfrm>
            <a:off x="5575914" y="2662923"/>
            <a:ext cx="3188563" cy="239142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34" fill="hold"/>
                                        <p:tgtEl>
                                          <p:spTgt spid="3"/>
                                        </p:tgtEl>
                                      </p:cBhvr>
                                    </p:cmd>
                                  </p:childTnLst>
                                </p:cTn>
                              </p:par>
                            </p:childTnLst>
                          </p:cTn>
                        </p:par>
                        <p:par>
                          <p:cTn id="7" fill="hold">
                            <p:stCondLst>
                              <p:cond delay="6734"/>
                            </p:stCondLst>
                            <p:childTnLst>
                              <p:par>
                                <p:cTn id="8" presetID="1" presetClass="mediacall" presetSubtype="0" fill="hold" nodeType="afterEffect">
                                  <p:stCondLst>
                                    <p:cond delay="0"/>
                                  </p:stCondLst>
                                  <p:childTnLst>
                                    <p:cmd type="call" cmd="playFrom(0.0)">
                                      <p:cBhvr>
                                        <p:cTn id="9" dur="934" fill="hold"/>
                                        <p:tgtEl>
                                          <p:spTgt spid="2"/>
                                        </p:tgtEl>
                                      </p:cBhvr>
                                    </p:cmd>
                                  </p:childTnLst>
                                </p:cTn>
                              </p:par>
                            </p:childTnLst>
                          </p:cTn>
                        </p:par>
                        <p:par>
                          <p:cTn id="10" fill="hold">
                            <p:stCondLst>
                              <p:cond delay="7668"/>
                            </p:stCondLst>
                            <p:childTnLst>
                              <p:par>
                                <p:cTn id="11" presetID="1" presetClass="mediacall" presetSubtype="0" fill="hold" nodeType="afterEffect">
                                  <p:stCondLst>
                                    <p:cond delay="0"/>
                                  </p:stCondLst>
                                  <p:childTnLst>
                                    <p:cmd type="call" cmd="playFrom(0.0)">
                                      <p:cBhvr>
                                        <p:cTn id="12" dur="67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repeatCount="indefinite" fill="remove" display="0">
                  <p:stCondLst>
                    <p:cond delay="indefinite"/>
                  </p:stCondLst>
                </p:cTn>
                <p:tgtEl>
                  <p:spTgt spid="3"/>
                </p:tgtEl>
              </p:cMediaNode>
            </p:video>
            <p:seq concurrent="1" nextAc="seek">
              <p:cTn id="14" restart="whenNotActive" fill="hold" evtFilter="cancelBubble" nodeType="interactiveSeq">
                <p:stCondLst>
                  <p:cond evt="onClick" delay="0">
                    <p:tgtEl>
                      <p:spTgt spid="3"/>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3"/>
                                        </p:tgtEl>
                                      </p:cBhvr>
                                    </p:cmd>
                                  </p:childTnLst>
                                </p:cTn>
                              </p:par>
                            </p:childTnLst>
                          </p:cTn>
                        </p:par>
                      </p:childTnLst>
                    </p:cTn>
                  </p:par>
                </p:childTnLst>
              </p:cTn>
              <p:nextCondLst>
                <p:cond evt="onClick" delay="0">
                  <p:tgtEl>
                    <p:spTgt spid="3"/>
                  </p:tgtEl>
                </p:cond>
              </p:nextCondLst>
            </p:seq>
            <p:video>
              <p:cMediaNode vol="80000">
                <p:cTn id="19" repeatCount="indefinite" fill="remove" display="0">
                  <p:stCondLst>
                    <p:cond delay="indefinite"/>
                  </p:stCondLst>
                </p:cTn>
                <p:tgtEl>
                  <p:spTgt spid="2"/>
                </p:tgtEl>
              </p:cMediaNode>
            </p:video>
            <p:seq concurrent="1" nextAc="seek">
              <p:cTn id="20" restart="whenNotActive" fill="hold" evtFilter="cancelBubble" nodeType="interactiveSeq">
                <p:stCondLst>
                  <p:cond evt="onClick" delay="0">
                    <p:tgtEl>
                      <p:spTgt spid="2"/>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2"/>
                                        </p:tgtEl>
                                      </p:cBhvr>
                                    </p:cmd>
                                  </p:childTnLst>
                                </p:cTn>
                              </p:par>
                            </p:childTnLst>
                          </p:cTn>
                        </p:par>
                      </p:childTnLst>
                    </p:cTn>
                  </p:par>
                </p:childTnLst>
              </p:cTn>
              <p:nextCondLst>
                <p:cond evt="onClick" delay="0">
                  <p:tgtEl>
                    <p:spTgt spid="2"/>
                  </p:tgtEl>
                </p:cond>
              </p:nextCondLst>
            </p:seq>
            <p:video>
              <p:cMediaNode vol="80000">
                <p:cTn id="25" repeatCount="indefinite" fill="remove" display="0">
                  <p:stCondLst>
                    <p:cond delay="indefinite"/>
                  </p:stCondLst>
                </p:cTn>
                <p:tgtEl>
                  <p:spTgt spid="4"/>
                </p:tgtEl>
              </p:cMediaNode>
            </p:video>
            <p:seq concurrent="1" nextAc="seek">
              <p:cTn id="26" restart="whenNotActive" fill="hold" evtFilter="cancelBubble" nodeType="interactiveSeq">
                <p:stCondLst>
                  <p:cond evt="onClick" delay="0">
                    <p:tgtEl>
                      <p:spTgt spid="4"/>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ctrTitle"/>
          </p:nvPr>
        </p:nvSpPr>
        <p:spPr>
          <a:xfrm>
            <a:off x="713274" y="466417"/>
            <a:ext cx="5190375" cy="9983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Preventing Crowd Crush: Simulating Movements within a Multi-Exhibit Museum Hallway</a:t>
            </a:r>
            <a:endParaRPr sz="1800" dirty="0"/>
          </a:p>
        </p:txBody>
      </p:sp>
      <p:sp>
        <p:nvSpPr>
          <p:cNvPr id="3" name="Text Placeholder 2">
            <a:extLst>
              <a:ext uri="{FF2B5EF4-FFF2-40B4-BE49-F238E27FC236}">
                <a16:creationId xmlns:a16="http://schemas.microsoft.com/office/drawing/2014/main" id="{C88371CC-912C-0D41-B8AF-9F30DFA25288}"/>
              </a:ext>
            </a:extLst>
          </p:cNvPr>
          <p:cNvSpPr>
            <a:spLocks noGrp="1"/>
          </p:cNvSpPr>
          <p:nvPr>
            <p:ph type="body" idx="1"/>
          </p:nvPr>
        </p:nvSpPr>
        <p:spPr>
          <a:xfrm>
            <a:off x="914400" y="1940221"/>
            <a:ext cx="4799100" cy="1213800"/>
          </a:xfrm>
        </p:spPr>
        <p:txBody>
          <a:bodyPr>
            <a:normAutofit fontScale="70000" lnSpcReduction="20000"/>
          </a:bodyPr>
          <a:lstStyle/>
          <a:p>
            <a:pPr marL="76200" indent="0">
              <a:buNone/>
            </a:pPr>
            <a:r>
              <a:rPr lang="en-US" dirty="0"/>
              <a:t>Thank you for your time!</a:t>
            </a:r>
          </a:p>
          <a:p>
            <a:pPr marL="76200" indent="0">
              <a:buNone/>
            </a:pPr>
            <a:r>
              <a:rPr lang="en-US" dirty="0"/>
              <a:t>Stay safe out there!</a:t>
            </a:r>
          </a:p>
          <a:p>
            <a:pPr marL="76200" indent="0">
              <a:buNone/>
            </a:pPr>
            <a:endParaRPr lang="en-US" dirty="0"/>
          </a:p>
          <a:p>
            <a:pPr marL="76200" indent="0">
              <a:buNone/>
            </a:pPr>
            <a:r>
              <a:rPr lang="en-US" dirty="0"/>
              <a:t>We now welcome any questions!</a:t>
            </a:r>
          </a:p>
        </p:txBody>
      </p:sp>
    </p:spTree>
    <p:extLst>
      <p:ext uri="{BB962C8B-B14F-4D97-AF65-F5344CB8AC3E}">
        <p14:creationId xmlns:p14="http://schemas.microsoft.com/office/powerpoint/2010/main" val="262869519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373</Words>
  <Application>Microsoft Macintosh PowerPoint</Application>
  <PresentationFormat>On-screen Show (16:9)</PresentationFormat>
  <Paragraphs>25</Paragraphs>
  <Slides>5</Slides>
  <Notes>5</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Open Sans</vt:lpstr>
      <vt:lpstr>Arial</vt:lpstr>
      <vt:lpstr>Open Sans ExtraBold</vt:lpstr>
      <vt:lpstr>Open Sans SemiBold</vt:lpstr>
      <vt:lpstr>Open Sans Medium</vt:lpstr>
      <vt:lpstr>Simple Light</vt:lpstr>
      <vt:lpstr>Preventing Crowd Crush: Simulating Movements within a Multi-Exhibit Museum Hallway</vt:lpstr>
      <vt:lpstr>Background</vt:lpstr>
      <vt:lpstr>Goals and Methods Used</vt:lpstr>
      <vt:lpstr>A few Simulations with different frequencies</vt:lpstr>
      <vt:lpstr>Preventing Crowd Crush: Simulating Movements within a Multi-Exhibit Museum Hallway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Preventing Crowd Crush: Simulating Movements within a Multi-Exhibit Museum Hallway</dc:title>
  <cp:lastModifiedBy>Maryam Az</cp:lastModifiedBy>
  <cp:revision>3</cp:revision>
  <dcterms:modified xsi:type="dcterms:W3CDTF">2022-11-30T14:00:05Z</dcterms:modified>
</cp:coreProperties>
</file>